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34" r:id="rId2"/>
    <p:sldId id="258" r:id="rId3"/>
    <p:sldId id="276" r:id="rId4"/>
    <p:sldId id="286" r:id="rId5"/>
    <p:sldId id="271" r:id="rId6"/>
    <p:sldId id="281" r:id="rId7"/>
    <p:sldId id="270" r:id="rId8"/>
    <p:sldId id="264" r:id="rId9"/>
    <p:sldId id="283" r:id="rId10"/>
    <p:sldId id="290" r:id="rId11"/>
    <p:sldId id="285" r:id="rId12"/>
    <p:sldId id="316" r:id="rId13"/>
    <p:sldId id="272" r:id="rId14"/>
    <p:sldId id="282" r:id="rId15"/>
    <p:sldId id="287" r:id="rId16"/>
    <p:sldId id="289" r:id="rId17"/>
    <p:sldId id="288" r:id="rId18"/>
    <p:sldId id="314" r:id="rId19"/>
    <p:sldId id="313" r:id="rId20"/>
    <p:sldId id="315" r:id="rId21"/>
    <p:sldId id="318" r:id="rId22"/>
    <p:sldId id="278" r:id="rId23"/>
    <p:sldId id="319" r:id="rId24"/>
    <p:sldId id="280" r:id="rId25"/>
    <p:sldId id="320" r:id="rId26"/>
    <p:sldId id="292" r:id="rId27"/>
    <p:sldId id="293" r:id="rId28"/>
    <p:sldId id="294" r:id="rId29"/>
    <p:sldId id="295" r:id="rId30"/>
    <p:sldId id="296" r:id="rId31"/>
    <p:sldId id="321" r:id="rId32"/>
    <p:sldId id="301" r:id="rId33"/>
    <p:sldId id="297" r:id="rId34"/>
    <p:sldId id="322" r:id="rId35"/>
    <p:sldId id="323" r:id="rId36"/>
    <p:sldId id="300" r:id="rId37"/>
    <p:sldId id="302" r:id="rId38"/>
    <p:sldId id="324" r:id="rId39"/>
    <p:sldId id="303" r:id="rId40"/>
    <p:sldId id="305" r:id="rId41"/>
    <p:sldId id="268" r:id="rId42"/>
    <p:sldId id="306" r:id="rId43"/>
    <p:sldId id="310" r:id="rId44"/>
    <p:sldId id="311" r:id="rId45"/>
    <p:sldId id="308" r:id="rId46"/>
    <p:sldId id="317" r:id="rId47"/>
    <p:sldId id="325" r:id="rId48"/>
    <p:sldId id="331" r:id="rId49"/>
    <p:sldId id="327" r:id="rId50"/>
    <p:sldId id="328" r:id="rId51"/>
    <p:sldId id="329" r:id="rId52"/>
    <p:sldId id="330" r:id="rId53"/>
    <p:sldId id="332" r:id="rId54"/>
    <p:sldId id="33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86" autoAdjust="0"/>
  </p:normalViewPr>
  <p:slideViewPr>
    <p:cSldViewPr>
      <p:cViewPr varScale="1">
        <p:scale>
          <a:sx n="64" d="100"/>
          <a:sy n="64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E7D64-D532-4688-9E82-D51C44F3DCE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EFE5-2FC5-42BA-8D06-6BEEA65C5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EFE5-2FC5-42BA-8D06-6BEEA65C593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8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F228-B867-4811-8B9E-D2E737E27DE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2AF2-0D4C-471E-986B-1DEBCF5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-goldenring.ru/UserImages/694a41a59c45e71aBi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5%D1%80%D0%B1%D1%8B%20%D0%B3%D0%BE%D1%80%D0%BE%D0%B4%D0%BE%D0%B2%20%D0%B7%D0%BE%D0%BB%D0%BE%D1%82%D0%BE%D0%B3%D0%BE%20%D0%BA%D0%BE%D0%BB%D1%8C%D1%86%D0%B0%20%D1%80%D0%BE%D1%81%D1%81%D0%B8%D0%B8&amp;noreask=1&amp;pos=5&amp;lr=213&amp;rpt=simage&amp;uinfo=ww-1263-wh-856-fw-1038-fh-598-pd-1&amp;img_url=http://www.admrostov.ru/images/gerb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-goldenring.ru/UserImages/f72a664c2e6bcb7dBi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0%BE%D1%81%D1%82%D0%BE%D0%B2%D1%81%D0%BA%D0%B0%D1%8F%20%D1%84%D0%B8%D0%BD%D0%B8%D1%84%D1%82%D1%8C&amp;img_url=http://www.samoffar.ru/images/finift_1.jpg&amp;pos=0&amp;rpt=simage&amp;lr=213&amp;noreask=1&amp;source=wi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5%D1%80%D0%B1%D1%8B%20%D0%B3%D0%BE%D1%80%D0%BE%D0%B4%D0%BE%D0%B2%20%D0%B7%D0%BE%D0%BB%D0%BE%D1%82%D0%BE%D0%B3%D0%BE%20%D0%BA%D0%BE%D0%BB%D1%8C%D1%86%D0%B0%20%D1%80%D0%BE%D1%81%D1%81%D0%B8%D0%B8&amp;noreask=1&amp;pos=6&amp;lr=213&amp;rpt=simage&amp;uinfo=ww-1263-wh-856-fw-1038-fh-598-pd-1&amp;img_url=http://ic.pics.livejournal.com/kunstkammer_art/25444567/13766/13766_origina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text=%D0%A3%D0%B3%D0%BB%D0%B8%D1%87&amp;img_url=http://cs306906.vk.me/v306906969/172/L6zm2WT-hMM.jpg&amp;pos=3&amp;rpt=simage&amp;lr=213&amp;noreask=1&amp;source=wi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www.fusionclub.org/gallery/uploads/_copy114.jpg&amp;text=%D0%B3%D0%B5%D1%80%D0%B1%D1%8B%20%D0%B3%D0%BE%D1%80%D0%BE%D0%B4%D0%BE%D0%B2%20%D0%B7%D0%BE%D0%BB%D0%BE%D1%82%D0%BE%D0%B3%D0%BE%20%D0%BA%D0%BE%D0%BB%D1%8C%D1%86%D0%B0%20%D1%80%D0%BE%D1%81%D1%81%D0%B8%D0%B8&amp;noreask=1&amp;pos=6&amp;lr=213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ussian-goldenring.ru/UserImages/abcd502227834c39B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ussian-goldenring.ru/UserImages/abcd502227834c39B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utotravel.ru/phalbum.php/90422/1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onkosti.ru/&#1044;&#1088;&#1072;&#1084;&#1072;&#1090;&#1080;&#1095;&#1077;&#1089;&#1082;&#1080;&#1081;_&#1090;&#1077;&#1072;&#1090;&#1088;_&#1080;&#1084;._&#1060;&#1077;&#1076;&#1086;&#1088;&#1072;_&#1042;&#1086;&#1083;&#1082;&#1086;&#1074;&#1072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uinfo=ww-1263-wh-856-fw-1038-fh-598-pd-1&amp;p=1&amp;text=%D0%B3%D0%B5%D1%80%D0%B1%D1%8B%20%D0%B3%D0%BE%D1%80%D0%BE%D0%B4%D0%BE%D0%B2%20%D0%B7%D0%BE%D0%BB%D0%BE%D1%82%D0%BE%D0%B3%D0%BE%20%D0%BA%D0%BE%D0%BB%D1%8C%D1%86%D0%B0%20%D1%80%D0%BE%D1%81%D1%81%D0%B8%D0%B8&amp;noreask=1&amp;pos=44&amp;rpt=simage&amp;lr=213&amp;img_url=http://kostroma.kvadroom.ru/i/regions/32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utotravel.ru/phalbum.php/90342/10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utotravel.ru/phalbum.php/90596/14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autotravel.ru/phalbum.php/90596/136" TargetMode="Externa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onkosti.ru/&#1048;&#1087;&#1072;&#1090;&#1100;&#1077;&#1074;&#1089;&#1082;&#1080;&#1081;_&#1084;&#1086;&#1085;&#1072;&#1089;&#1090;&#1099;&#1088;&#1100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5%D1%80%D0%B1%D1%8B%20%D0%B3%D0%BE%D1%80%D0%BE%D0%B4%D0%BE%D0%B2%20%D0%B7%D0%BE%D0%BB%D0%BE%D1%82%D0%BE%D0%B3%D0%BE%20%D0%BA%D0%BE%D0%BB%D1%8C%D1%86%D0%B0%20%D1%80%D0%BE%D1%81%D1%81%D0%B8%D0%B8&amp;noreask=1&amp;pos=11&amp;lr=213&amp;rpt=simage&amp;uinfo=ww-1263-wh-856-fw-1038-fh-598-pd-1&amp;img_url=http://upload.wikimedia.org/wikipedia/commons/thumb/6/65/Coat_of_Arms_of_Suzdal.gif/90px-Coat_of_Arms_of_Suzdal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-goldenring.ru/UserImages/06cba11a5a66b9d2Bi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263-wh-856-fw-1038-fh-598-pd-1&amp;p=4&amp;text=%D0%B3%D0%B5%D1%80%D0%B1%D1%8B%20%D0%B3%D0%BE%D1%80%D0%BE%D0%B4%D0%BE%D0%B2%20%D0%B7%D0%BE%D0%BB%D0%BE%D1%82%D0%BE%D0%B3%D0%BE%20%D0%BA%D0%BE%D0%BB%D1%8C%D1%86%D0%B0%20%D1%80%D0%BE%D1%81%D1%81%D0%B8%D0%B8&amp;noreask=1&amp;pos=132&amp;rpt=simage&amp;lr=213&amp;img_url=http://img1.liveinternet.ru/images/attach/c/2/72/610/72610210_maprin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tonkosti.ru/&#1052;&#1091;&#1079;&#1077;&#1081;_&#1076;&#1077;&#1088;&#1077;&#1074;&#1103;&#1085;&#1085;&#1086;&#1075;&#1086;_&#1079;&#1086;&#1076;&#1095;&#1077;&#1089;&#1090;&#1074;&#1072;_&#1074;_&#1057;&#1091;&#1079;&#1076;&#1072;&#1083;&#1077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263-wh-856-fw-1038-fh-598-pd-1&amp;p=3&amp;text=%D0%B3%D0%B5%D1%80%D0%B1%D1%8B%20%D0%B3%D0%BE%D1%80%D0%BE%D0%B4%D0%BE%D0%B2%20%D0%B7%D0%BE%D0%BB%D0%BE%D1%82%D0%BE%D0%B3%D0%BE%20%D0%BA%D0%BE%D0%BB%D1%8C%D1%86%D0%B0%20%D1%80%D0%BE%D1%81%D1%81%D0%B8%D0%B8&amp;noreask=1&amp;pos=102&amp;rpt=simage&amp;lr=213&amp;img_url=http://cs5913.vk.me/u78905329/113654825/x_eb5ce41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E%D1%80%D0%BE%D0%B4%D0%B0%20%D0%B7%D0%BE%D0%BB%D0%BE%D1%82%D0%BE%D0%B3%D0%BE%20%D0%BA%D0%BE%D0%BB%D1%8C%D1%86%D0%B0%20%D1%80%D0%BE%D1%81%D1%81%D0%B8%D0%B8&amp;noreask=1&amp;pos=17&amp;lr=213&amp;rpt=simage&amp;uinfo=ww-1263-wh-856-fw-1038-fh-598-pd-1&amp;img_url=http://upload.wikimedia.org/wikipedia/ru/7/73/Vladimir_gate_06_06_200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onkosti.ru/&#1059;&#1089;&#1087;&#1077;&#1085;&#1089;&#1082;&#1080;&#1081;_&#1089;&#1086;&#1073;&#1086;&#1088;_&#1074;&#1086;_&#1042;&#1083;&#1072;&#1076;&#1080;&#1084;&#1080;&#1088;&#1077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utotravel.ru/phalbum.php/10104/02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autotravel.ru/phalbum.php/90250/106" TargetMode="Externa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5%D1%80%D0%B1%D1%8B%20%D0%B3%D0%BE%D1%80%D0%BE%D0%B4%D0%BE%D0%B2%20%D0%B7%D0%BE%D0%BB%D0%BE%D1%82%D0%BE%D0%B3%D0%BE%20%D0%BA%D0%BE%D0%BB%D1%8C%D1%86%D0%B0%20%D1%80%D0%BE%D1%81%D1%81%D0%B8%D0%B8&amp;noreask=1&amp;pos=7&amp;lr=213&amp;rpt=simage&amp;uinfo=ww-1263-wh-856-fw-1038-fh-598-pd-1&amp;img_url=http://images.vector-images.com/50/g1200_sergievposad_city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E%D1%80%D0%BE%D0%B4%D0%B0%20%D0%B7%D0%BE%D0%BB%D0%BE%D1%82%D0%BE%D0%B3%D0%BE%20%D0%BA%D0%BE%D0%BB%D1%8C%D1%86%D0%B0%20%D1%80%D0%BE%D1%81%D1%81%D0%B8%D0%B8&amp;noreask=1&amp;pos=13&amp;lr=213&amp;rpt=simage&amp;uinfo=ww-1263-wh-856-fw-1038-fh-598-pd-1&amp;img_url=http://ruskline.ru/images/cms/thumbs/427f8a01b806e31e4500ef5ea6ecdeddbfaef65d/bogolyubovo1_200_aut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263-wh-856-fw-1038-fh-598-pd-1&amp;p=3&amp;text=%D0%B3%D0%B5%D1%80%D0%B1%D1%8B%20%D0%B3%D0%BE%D1%80%D0%BE%D0%B4%D0%BE%D0%B2%20%D0%B7%D0%BE%D0%BB%D0%BE%D1%82%D0%BE%D0%B3%D0%BE%20%D0%BA%D0%BE%D0%BB%D1%8C%D1%86%D0%B0%20%D1%80%D0%BE%D1%81%D1%81%D0%B8%D0%B8&amp;noreask=1&amp;pos=111&amp;rpt=simage&amp;lr=213&amp;img_url=http://www.pereslavl.ru/town/images/peresl0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Золотое кольцо</a:t>
            </a:r>
            <a:b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Составила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Гераскина</a:t>
            </a:r>
            <a:r>
              <a:rPr lang="ru-RU" dirty="0" smtClean="0">
                <a:solidFill>
                  <a:srgbClr val="0070C0"/>
                </a:solidFill>
              </a:rPr>
              <a:t> Светлана Александровна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Учитель начальных классов МОУ «Первомайская СШ» Ясногорского района Тульской области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переславл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7984" y="5877272"/>
            <a:ext cx="338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Горицкий</a:t>
            </a:r>
            <a:r>
              <a:rPr lang="ru-RU" sz="2800" dirty="0" smtClean="0">
                <a:solidFill>
                  <a:schemeClr val="bg1"/>
                </a:solidFill>
              </a:rPr>
              <a:t> монастырь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-56379"/>
            <a:ext cx="8424936" cy="672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Несмотря на скромные размеры города, для того, чтобы осмотреть все достопримечательности Переславля-Залесского может не хватить и целого уикенда. Начать стоит с центра города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Кремля, окольцованного древним земляным валом высотой 12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 и шириной 10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Здесь на небольшом удалении друг от друга находятся Собор Спаса Преображения с памятником Александру Невскому перед ним, церковь Петра Митрополита и оставшиеся от небольшого Сретенского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Бородицкого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монастыря Владимирский собор и церковь А. Невского.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  знаменитый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переславский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монастырь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Горицкий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Почти все сохранившиеся сооружения относятся к 17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вв. Главный храм монастыря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нарядный собор Успения Богородицы. Его великолепный многоярусный иконостас создавался в 1750-х гг. Через дорогу 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Горицкого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почти на выезде из города в сторону Москвы стоит Федоровский монастырь. Самое древнее его сооружение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Федоровский собор (1562), поставленный в честь рождения у Ивана Грозного сына, названного Федором.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Сначала монастырь был мужским, но после 1667 г. обитель передали женщинам. Монахини и сейчас живут в обители.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92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Переславль-Залесский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7" y="1203713"/>
            <a:ext cx="5940425" cy="44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602128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Спасо</a:t>
            </a:r>
            <a:r>
              <a:rPr lang="ru-RU" sz="2400" dirty="0" smtClean="0">
                <a:solidFill>
                  <a:srgbClr val="FF0000"/>
                </a:solidFill>
              </a:rPr>
              <a:t> – Преображенский собор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Ростов Великий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http://content.foto.mail.ru/mail/tara_swfs/_animated/i-391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628800"/>
            <a:ext cx="453650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404665"/>
            <a:ext cx="6984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Ростов Великий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Содержимое 3" descr="Ростов Великий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9"/>
            <a:ext cx="7848872" cy="547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55172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Ростовский кремль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Первое, куда стремится турист, приехавший в Ростов Великий, — это знаменитый Ростовский Кремль на берегу озера </a:t>
            </a:r>
            <a:r>
              <a:rPr lang="ru-RU" sz="2800" dirty="0" err="1" smtClean="0">
                <a:solidFill>
                  <a:srgbClr val="7030A0"/>
                </a:solidFill>
              </a:rPr>
              <a:t>Неро</a:t>
            </a:r>
            <a:r>
              <a:rPr lang="ru-RU" sz="2800" dirty="0" smtClean="0">
                <a:solidFill>
                  <a:srgbClr val="7030A0"/>
                </a:solidFill>
              </a:rPr>
              <a:t> с его Успенским собором — главным храмом города. Осмотр всех церквей и хором на территории Ростовского Кремля, а также подъем на звонницу могут занять полдня и наполнить разнообразными впечатлениями. Но невозможно при этом не отметить непривычные глазу завершения фасадных башен и церквей Кремля — так называемые </a:t>
            </a:r>
            <a:r>
              <a:rPr lang="ru-RU" sz="2800" dirty="0" err="1" smtClean="0">
                <a:solidFill>
                  <a:srgbClr val="7030A0"/>
                </a:solidFill>
              </a:rPr>
              <a:t>лемеховые</a:t>
            </a:r>
            <a:r>
              <a:rPr lang="ru-RU" sz="2800" dirty="0" smtClean="0">
                <a:solidFill>
                  <a:srgbClr val="7030A0"/>
                </a:solidFill>
              </a:rPr>
              <a:t> «кубы». Этот самый лемех выстругивался из осины, древесина которой со временем приобретает серый цвет с атласным отливом.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рост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136904" cy="55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Яковлевский</a:t>
            </a:r>
            <a:r>
              <a:rPr lang="ru-RU" dirty="0" smtClean="0">
                <a:solidFill>
                  <a:srgbClr val="FF0000"/>
                </a:solidFill>
              </a:rPr>
              <a:t> монастырь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67342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еще славится ростовская финифть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эмаль, применяющаяся при художественной росписи металлических изделий. В огне и жаре рождаются чудесные рисунки на эмали. Словно драгоценные камни с картинками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тут узоры и цветы, пейзажи и портреты. Это очень красивые эмалевые украшения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броши, серьги, браслеты. Секреты ростовской финифти передаются мастерами из поколения в поколение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4807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005.radikal.ru/i210/1104/c2/cac758f6fb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672408" cy="4896544"/>
          </a:xfrm>
          <a:prstGeom prst="rect">
            <a:avLst/>
          </a:prstGeom>
          <a:noFill/>
        </p:spPr>
      </p:pic>
      <p:pic>
        <p:nvPicPr>
          <p:cNvPr id="1028" name="Picture 4" descr="Кубок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410445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568952" cy="61480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pic>
        <p:nvPicPr>
          <p:cNvPr id="3" name="Рисунок 2" descr="http://ic.pics.livejournal.com/kunstkammer_art/25444567/13766/13766_original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25" y="1556792"/>
            <a:ext cx="38671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692696"/>
            <a:ext cx="2105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Углич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064896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Золотое </a:t>
            </a:r>
            <a:r>
              <a:rPr lang="ru-RU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кольцо</a:t>
            </a:r>
          </a:p>
          <a:p>
            <a:pPr algn="ctr"/>
            <a:r>
              <a:rPr lang="ru-RU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       </a:t>
            </a:r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Город Углич – небольшой городок в Ярославской области, расположенный на берегу реки Волги, в том месте, где она делает крутой изгиб, который назывался "</a:t>
            </a:r>
            <a:r>
              <a:rPr lang="ru-RU" sz="3200" dirty="0" err="1" smtClean="0">
                <a:solidFill>
                  <a:srgbClr val="7030A0"/>
                </a:solidFill>
              </a:rPr>
              <a:t>Угилец</a:t>
            </a:r>
            <a:r>
              <a:rPr lang="ru-RU" sz="3200" dirty="0" smtClean="0">
                <a:solidFill>
                  <a:srgbClr val="7030A0"/>
                </a:solidFill>
              </a:rPr>
              <a:t>" или "Углич". Возможно, поэтому и город носит это имя. По другой версии в этой местности раньше выжигали уголь. Население - 37 тысяч человек. Город имеет богатую историю. Славится множество памятников старины и музеев. Здесь находится завод по производству часов «Чайка» и выпускают известный </a:t>
            </a:r>
            <a:r>
              <a:rPr lang="ru-RU" sz="3200" dirty="0" err="1" smtClean="0">
                <a:solidFill>
                  <a:srgbClr val="7030A0"/>
                </a:solidFill>
              </a:rPr>
              <a:t>угличский</a:t>
            </a:r>
            <a:r>
              <a:rPr lang="ru-RU" sz="3200" dirty="0" smtClean="0">
                <a:solidFill>
                  <a:srgbClr val="7030A0"/>
                </a:solidFill>
              </a:rPr>
              <a:t> сыр. Без города Углича невозможно представить путешествие по Золотому кольцу.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 descr="http://www.bestrussiantour.com/files/imagecache/tour_image_full/photos/image/44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664"/>
            <a:ext cx="8064896" cy="58326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537321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Церковь Дмитрия на «крови»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Ярославль</a:t>
            </a:r>
            <a:endParaRPr lang="ru-RU" dirty="0"/>
          </a:p>
        </p:txBody>
      </p:sp>
      <p:pic>
        <p:nvPicPr>
          <p:cNvPr id="1026" name="Picture 2" descr="http://www.fusionclub.org/gallery/uploads/_copy1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556792"/>
            <a:ext cx="3960440" cy="4441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908720"/>
            <a:ext cx="3888432" cy="5760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8494" y="548680"/>
            <a:ext cx="3367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Ярославль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738614"/>
            <a:ext cx="82809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высоком берегу Волги в зелени парков и бульваров раскинулся город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Ярославль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самый крупный город Золотого кольца.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древности на высоком мысу при слиянии Волги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Которосли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было поселение Медвежий угол. Жили в нем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меряне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инно-угорское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племя, которое пришло на эти земли значительно раньше славян. Жители медвежьего угла поклонялись медведю, веря, что после смерти их души переселяются в тело этого хозяина северного леса.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Ярославль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59626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622007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259632" y="40466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Ярославл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5608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Ярославль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59626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622007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259632" y="40466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Ярославл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5608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Князь Ярослав Мудрый, управлявший тогда Ростовом Великим, решил обезопасить речной путь к своей столице и основать небольшую крепость в устье реки </a:t>
            </a:r>
            <a:r>
              <a:rPr lang="ru-RU" sz="2800" dirty="0" err="1" smtClean="0">
                <a:solidFill>
                  <a:srgbClr val="7030A0"/>
                </a:solidFill>
              </a:rPr>
              <a:t>Которосли</a:t>
            </a:r>
            <a:r>
              <a:rPr lang="ru-RU" sz="2800" dirty="0" smtClean="0">
                <a:solidFill>
                  <a:srgbClr val="7030A0"/>
                </a:solidFill>
              </a:rPr>
              <a:t>. Однако жители Медвежьего угла не покорились князю и выпустили на него медведя. Ярослав, не побоявшись, зарубил дикого зверя протазаном и повелел построить здесь деревянную крепость, дав новому городу свое имя. С этого времени начинает отсчет история города. Легенда об основании Ярославля послужила для создания герба города. Первое упоминание в летописях о Ярославле относится к 1071 г.  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77472" cy="6552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Памятник Ярославу Мудрому (Ярославль (Ярославская область)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4664"/>
            <a:ext cx="4248472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20272" y="908720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Памятник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Ярославу Мудрому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://tonkosti.ru/show.php?id=1664776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836712"/>
            <a:ext cx="68407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Театр им. Волкова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746710"/>
            <a:ext cx="8064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культурная достопримечательность Ярославля — Драматический театр имени Федора Волкова. Здание театра было построено в 1911 году. Постройка в стиле модерн с барельефами на стенах выделяется из общего архитектурного решения города. Скульптурные изображения древнегреческих покровителей искусства —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Мельпомены, Талии, Аполлона, венчают массивный портик.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3" name="Рисунок 2" descr="http://vglubinke.ucoz.ru/336px-Coat_of_Arms_of_Kostroma.svg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772816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Кострома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Золотое кольцо России» — около двадцати городов Центральной России, расположенных на северо-востоке от Москвы, — средоточие историко-архитектурных памятников XII–XVIII веков, сокровищница русской культуры. В Золотое кольцо входят города из Московской, Владимирской, Ивановской, Костромской, Ярославской и Тверской областей. В золотое кольцо России входят 8 самых известных городов страны, это: Ростов Великий, Кострома, Переславль-Залесский, Суздаль, Сергиев-Посад, Владимир, Ярославль и город невест – Иваново. Эти 8 городов изначально входили в список золотого кольца. Со временем его расширили, включив еще несколько старинных городов: Калязин, Шуя, Рыбинск, Боголюбово, Плес,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Кидекша</a:t>
            </a:r>
            <a:r>
              <a:rPr lang="ru-RU" sz="2400" b="1" i="1" dirty="0" smtClean="0">
                <a:solidFill>
                  <a:srgbClr val="7030A0"/>
                </a:solidFill>
              </a:rPr>
              <a:t>, Москву, Углич и др.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528" y="263567"/>
            <a:ext cx="8568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посмотреть на план города, то можно заметить, что улицы здесь расположены в виде веера. Есть легенда, которая это объясняет. Когда императрица Екатерина Вторая приказала перестроить город, ее спросили, каким она хочет видеть Кострому. В этот момент императрица развернула веер. Вот город и сделали таким необычным.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части города, где улицы сходятся, расположены старинные Торговые ряды. Торгуют в них уже несколько веков. Каждому товару отводилось свое место. Об этом говорят названия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Большие и Малые мучные ряды, Масляные ряды, Пряничные ряды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Памятник Ивану Сусанину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5538" name="Picture 2" descr="Памятник Ивану Сусанину (Кострома (Костромская область)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1196752"/>
            <a:ext cx="1584176" cy="4608512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771800" y="930137"/>
            <a:ext cx="56166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Говоря о Костроме, вспомним о великом подвиге крестьянина Костромского уезда Ивана Сусанина, принявшего смерть за царя. В марте 1613 года отряд поляков пробирался в деревню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Домнино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Костромой, где находился Михаил Романов. Поляки хотели убить избранного на царство Михаила. Они силой заставили Сусанина проводить их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Домнино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Сусанин отправил гонца предупредить Михаила об опасности. Сам же, понимая, что идет на верную гибель завел врагов в непроходимые дебри и болота. Поляки, поняв в чем дело, замучили Сусанина до смерти. Но жизнь царя была спасена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Костроме в центре города был поставлен памятник Сусанину, и старинная площадь стала называться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Сусанинской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83568" y="564414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Кострома считается родиной Снегурочки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 ей посвящён здесь целый музей.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Терем Снегурочки (Кострома (Костромская область)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2520280" cy="3312368"/>
          </a:xfrm>
          <a:prstGeom prst="rect">
            <a:avLst/>
          </a:prstGeom>
          <a:noFill/>
        </p:spPr>
      </p:pic>
      <p:pic>
        <p:nvPicPr>
          <p:cNvPr id="19460" name="Picture 4" descr="Терем Снегурочки (Кострома (Костромская область)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700808"/>
            <a:ext cx="2808312" cy="478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73325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Терем Снегурочки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Православный мужской монастырь Русской Церкви Свято-Троицкий </a:t>
            </a:r>
            <a:r>
              <a:rPr lang="ru-RU" sz="2000" dirty="0" err="1" smtClean="0">
                <a:solidFill>
                  <a:srgbClr val="7030A0"/>
                </a:solidFill>
              </a:rPr>
              <a:t>Ипатьевский</a:t>
            </a:r>
            <a:r>
              <a:rPr lang="ru-RU" sz="2000" dirty="0" smtClean="0">
                <a:solidFill>
                  <a:srgbClr val="7030A0"/>
                </a:solidFill>
              </a:rPr>
              <a:t> монастырь — один из величайших шедевров православной культуры. Основанный в конце 13 века, он располагается на месте впадения реки Костромы в Волгу. Именно здесь в 1613 году происходило избрание Михаила Романова на престол, с тех пор монастырь называют «колыбелью династии Романовых»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tonkosti.ru/show.php?id=1648285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Свято – Троицкий </a:t>
            </a:r>
            <a:r>
              <a:rPr lang="ru-RU" b="1" dirty="0" err="1" smtClean="0">
                <a:solidFill>
                  <a:srgbClr val="FF0000"/>
                </a:solidFill>
              </a:rPr>
              <a:t>Ипатьевский</a:t>
            </a:r>
            <a:r>
              <a:rPr lang="ru-RU" b="1" dirty="0" smtClean="0">
                <a:solidFill>
                  <a:srgbClr val="FF0000"/>
                </a:solidFill>
              </a:rPr>
              <a:t> монастырь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552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76672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Плёс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586" name="Picture 2" descr="Герб города Плё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338437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827584" y="304642"/>
            <a:ext cx="7272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древние города Руси в настоящее время стали похожи на небольшие поселки, а количество населения в них неуклонно уменьшается. Однако это только помогает им сохранить свой исторический облик и становиться центрами туризма. Именно таким является городок Плёс, расположенный в Ивановской области.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Плёс стал настоящим культурным центром: его облюбовали писатели и художники.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например, И.И. Левитан много раз бывал в этих местах и написал несколько пейзажей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плёского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0679" y="620688"/>
            <a:ext cx="2622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Суздаль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www.ringtur.ru/files/library/s-g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Суздаль</a:t>
            </a:r>
            <a:r>
              <a:rPr lang="ru-RU" sz="2400" dirty="0" smtClean="0">
                <a:solidFill>
                  <a:srgbClr val="7030A0"/>
                </a:solidFill>
              </a:rPr>
              <a:t> – дата основания – 1024 г. Это настоящий заповедник старой, допетровской Руси, город, в котором хочется побывать с детства. В Суздале есть что-то, что восхищает людей всего мира. Суздаль прост и загадочен. Кто однажды побывает в Суздале, тот не забудет его никогда, в него обязательно хочется вернуться, чтобы вновь прогулять по городу, по знаменитой Торговой площади, побывать в Суздальском Кремле, еще раз полюбоваться многочисленными церквями Суздаля. Здесь почти нет автомобилей, в основном пешеходы или конные экипажи. Суздаль не зря называют уникальным музеем под открытым небом. Здесь расположено более 200 памятников архитектуры и истории. Маленькие церковки и большие соборы. Каждая церковь в Суздале особенная и чем-нибудь выделяется среди других. Здесь 33 церкви, 5 монастырей, 17 часовен. Давайте посмотрим на эту красоту.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0466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Суздаль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суздал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1369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://www.travel-ideas.ru/images/zk_1000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67544" y="275757"/>
            <a:ext cx="8352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городе есть знаменитый Музей деревянного зодчества, где собраны старинные постройки из дерева.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tonkosti.ru/show.php?id=186393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33265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Владимир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cs10706.userapi.com/g31021372/a_2e132d4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12776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На высоких </a:t>
            </a:r>
            <a:r>
              <a:rPr lang="ru-RU" sz="2800" dirty="0" err="1" smtClean="0">
                <a:solidFill>
                  <a:srgbClr val="7030A0"/>
                </a:solidFill>
              </a:rPr>
              <a:t>клязьминских</a:t>
            </a:r>
            <a:r>
              <a:rPr lang="ru-RU" sz="2800" dirty="0" smtClean="0">
                <a:solidFill>
                  <a:srgbClr val="7030A0"/>
                </a:solidFill>
              </a:rPr>
              <a:t> холмах раскинулся древнерусский город </a:t>
            </a:r>
            <a:r>
              <a:rPr lang="ru-RU" sz="2800" b="1" dirty="0" smtClean="0">
                <a:solidFill>
                  <a:srgbClr val="7030A0"/>
                </a:solidFill>
              </a:rPr>
              <a:t>Владимир</a:t>
            </a:r>
            <a:r>
              <a:rPr lang="ru-RU" sz="2800" dirty="0" smtClean="0">
                <a:solidFill>
                  <a:srgbClr val="7030A0"/>
                </a:solidFill>
              </a:rPr>
              <a:t>, около тысячи лет назад в 1108 г. он был заложен киевским князем Владимиром </a:t>
            </a:r>
            <a:r>
              <a:rPr lang="ru-RU" sz="2800" dirty="0" err="1" smtClean="0">
                <a:solidFill>
                  <a:srgbClr val="7030A0"/>
                </a:solidFill>
              </a:rPr>
              <a:t>Святославичем</a:t>
            </a:r>
            <a:r>
              <a:rPr lang="ru-RU" sz="2800" dirty="0" smtClean="0">
                <a:solidFill>
                  <a:srgbClr val="7030A0"/>
                </a:solidFill>
              </a:rPr>
              <a:t> «Красное Солнышко». Столица Владимиро-Суздальского княжества. Во Владимире множество памятников архитектуры XV века. Знаменитыми туристическими объектами считаются Золотые ворота – парадный въезд в столицу Руси, Успенский и Дмитриевский соборы, музей стекла, хрусталя и лаковой миниатюры.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://i036.radikal.ru/1104/3f/558b8c183d2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31840" y="4766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Золотые ворота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второй половине XII века во Владимире было возведено пять внешних ворот, использовавшихся в качестве боевых и проездных башен. До нашего времени сохранились только самые главные из пяти — Золотые ворота использовавшиеся для торжественного въезда в город.</a:t>
            </a:r>
            <a:endParaRPr lang="ru-RU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tonkosti.ru/show.php?id=1778676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1960" y="5949280"/>
            <a:ext cx="549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Успенский собор во Владимире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95536" y="498167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величественный Успенский собор, который долгое время был главным собором Руси. По его образцу построили Успенский собор в Московском Кремле.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Дмитриевский собор.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его стенах несколько сотен удивительных разных изображений.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Фото Дмитриевский собор Владимир (Владимирская область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3024336" cy="4104456"/>
          </a:xfrm>
          <a:prstGeom prst="rect">
            <a:avLst/>
          </a:prstGeom>
          <a:noFill/>
        </p:spPr>
      </p:pic>
      <p:pic>
        <p:nvPicPr>
          <p:cNvPr id="3076" name="Picture 4" descr="Фото Дмитриевский собор Владимир (Владимирская область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196752"/>
            <a:ext cx="273630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7280"/>
            <a:ext cx="8712968" cy="6220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355013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город назван в честь святого Сергия Радонежского. Здесь находится большой монастырь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Троице-Сергиева лавра.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96752"/>
            <a:ext cx="451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Сергиев Посад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Улицы этого города расположены в виде веера. Там где они находятся, стоят старинные торговые ряды.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Сергиев Посад </a:t>
            </a:r>
            <a:endParaRPr lang="ru-RU" dirty="0"/>
          </a:p>
        </p:txBody>
      </p:sp>
      <p:pic>
        <p:nvPicPr>
          <p:cNvPr id="3" name="Рисунок 2" descr="http://www.touristplaces.ru/Uploaded/point_photos/point4289_Coat_of_Arms_of_Sergiev_Posad_(Moscow_oblast)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40767"/>
            <a:ext cx="3810000" cy="45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548680"/>
            <a:ext cx="5040560" cy="5760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Сергиев Посад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67744" y="206084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Кострома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город стоит на Волге в том месте, где река изгибается, течет </a:t>
            </a:r>
            <a:r>
              <a:rPr lang="ru-RU" sz="5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углом</a:t>
            </a:r>
            <a:r>
              <a:rPr lang="ru-RU" sz="5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этом городе есть большой часовой завод. </a:t>
            </a:r>
            <a:endParaRPr lang="ru-RU" sz="5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3848" y="17728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Углич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336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город называют городом </a:t>
            </a:r>
            <a:r>
              <a:rPr lang="ru-RU" sz="5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музеем под открытым небом. В нем много церквей, монастырей, часовен. А еще есть Музей деревянного зодчества.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             Суздаль    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Этот небольшой подмосковный город знаменит, прежде всего, Троице-Сергиевой Лаврой, закрепившей за Сергиевым Посадом звание столицы Русского Православия. За высокими стенами Лавры — крупнейший русский мужской монастырь, Московская Духовная Академия и Духовная семинария, историко-архитектурный ансамбль церквей, колоколен, палат и чертогов 15-19 веков.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Монастырь был основан в 14 веке на холме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Маковец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Его основателем был духовный наставник монархов, преподобный Сергий Радонежский, к святым мощам которого в Троицком соборе (1422 г.) вот уже многие столетия совершает паломничество православный мир. Городом Сергиев Посад стал в 1782году.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snpltd.ru/Images/Products/excursion_tours_rossia_russian_gold_big_golden_ring_134409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0688"/>
            <a:ext cx="7416824" cy="56886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5949280"/>
            <a:ext cx="3024336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Успенский собор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00472"/>
            <a:ext cx="8605304" cy="50167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означает главный, самый важный монастырь с величественными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соборами,Троицким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Успенским, с синими в золотых звездах куполами, нарядными церквями и палатами. На территории лавры находятся корпуса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Духовной академии и семинарии.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264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Переславль Залесский</a:t>
            </a:r>
            <a:endParaRPr lang="ru-RU" dirty="0"/>
          </a:p>
        </p:txBody>
      </p:sp>
      <p:pic>
        <p:nvPicPr>
          <p:cNvPr id="3" name="Рисунок 2" descr="http://rusgerb.clow.ru/3/imgprv/46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56792"/>
            <a:ext cx="46085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Переславль - Залесский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1442</Words>
  <Application>Microsoft Office PowerPoint</Application>
  <PresentationFormat>Экран (4:3)</PresentationFormat>
  <Paragraphs>104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Calibri</vt:lpstr>
      <vt:lpstr>Georgia</vt:lpstr>
      <vt:lpstr>Times New Roman</vt:lpstr>
      <vt:lpstr>Тема Office</vt:lpstr>
      <vt:lpstr>Золотое кольцо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Samsung</cp:lastModifiedBy>
  <cp:revision>93</cp:revision>
  <dcterms:created xsi:type="dcterms:W3CDTF">2014-01-29T05:24:45Z</dcterms:created>
  <dcterms:modified xsi:type="dcterms:W3CDTF">2021-11-24T06:41:30Z</dcterms:modified>
</cp:coreProperties>
</file>