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11C0EC8-9E27-41E4-A59D-F8D2B138D470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DC5A5E8-7FF7-49A9-B4D6-7850E9BB5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347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0EC8-9E27-41E4-A59D-F8D2B138D470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A5E8-7FF7-49A9-B4D6-7850E9BB5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97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0EC8-9E27-41E4-A59D-F8D2B138D470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A5E8-7FF7-49A9-B4D6-7850E9BB5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520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0EC8-9E27-41E4-A59D-F8D2B138D470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A5E8-7FF7-49A9-B4D6-7850E9BB5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362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0EC8-9E27-41E4-A59D-F8D2B138D470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A5E8-7FF7-49A9-B4D6-7850E9BB5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769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0EC8-9E27-41E4-A59D-F8D2B138D470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A5E8-7FF7-49A9-B4D6-7850E9BB5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709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0EC8-9E27-41E4-A59D-F8D2B138D470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A5E8-7FF7-49A9-B4D6-7850E9BB5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795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11C0EC8-9E27-41E4-A59D-F8D2B138D470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A5E8-7FF7-49A9-B4D6-7850E9BB5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902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11C0EC8-9E27-41E4-A59D-F8D2B138D470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A5E8-7FF7-49A9-B4D6-7850E9BB5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43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0EC8-9E27-41E4-A59D-F8D2B138D470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A5E8-7FF7-49A9-B4D6-7850E9BB5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49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0EC8-9E27-41E4-A59D-F8D2B138D470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A5E8-7FF7-49A9-B4D6-7850E9BB5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0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0EC8-9E27-41E4-A59D-F8D2B138D470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A5E8-7FF7-49A9-B4D6-7850E9BB5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81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0EC8-9E27-41E4-A59D-F8D2B138D470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A5E8-7FF7-49A9-B4D6-7850E9BB5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009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0EC8-9E27-41E4-A59D-F8D2B138D470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A5E8-7FF7-49A9-B4D6-7850E9BB5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23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0EC8-9E27-41E4-A59D-F8D2B138D470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A5E8-7FF7-49A9-B4D6-7850E9BB5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01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0EC8-9E27-41E4-A59D-F8D2B138D470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A5E8-7FF7-49A9-B4D6-7850E9BB5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553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0EC8-9E27-41E4-A59D-F8D2B138D470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A5E8-7FF7-49A9-B4D6-7850E9BB5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84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11C0EC8-9E27-41E4-A59D-F8D2B138D470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DC5A5E8-7FF7-49A9-B4D6-7850E9BB5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59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197735"/>
            <a:ext cx="8825658" cy="1815921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/>
              <a:t>Проект по ОПК </a:t>
            </a:r>
            <a:r>
              <a:rPr lang="ru-RU" i="1" smtClean="0"/>
              <a:t/>
            </a:r>
            <a:br>
              <a:rPr lang="ru-RU" i="1" smtClean="0"/>
            </a:br>
            <a:r>
              <a:rPr lang="ru-RU" b="1" smtClean="0"/>
              <a:t>Пасха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8823" y="3657600"/>
            <a:ext cx="4751790" cy="1981200"/>
          </a:xfrm>
        </p:spPr>
        <p:txBody>
          <a:bodyPr>
            <a:normAutofit fontScale="47500" lnSpcReduction="20000"/>
          </a:bodyPr>
          <a:lstStyle/>
          <a:p>
            <a:r>
              <a:rPr lang="ru-RU" sz="5000" b="1" dirty="0" smtClean="0">
                <a:solidFill>
                  <a:schemeClr val="bg1"/>
                </a:solidFill>
              </a:rPr>
              <a:t>Выполнила ученица</a:t>
            </a:r>
          </a:p>
          <a:p>
            <a:r>
              <a:rPr lang="ru-RU" sz="5000" b="1" dirty="0" smtClean="0">
                <a:solidFill>
                  <a:schemeClr val="bg1"/>
                </a:solidFill>
              </a:rPr>
              <a:t>4 класса </a:t>
            </a:r>
            <a:endParaRPr lang="ru-RU" sz="5000" b="1" dirty="0" smtClean="0">
              <a:solidFill>
                <a:schemeClr val="bg1"/>
              </a:solidFill>
            </a:endParaRPr>
          </a:p>
          <a:p>
            <a:r>
              <a:rPr lang="ru-RU" sz="5000" b="1" dirty="0" smtClean="0">
                <a:solidFill>
                  <a:schemeClr val="bg1"/>
                </a:solidFill>
              </a:rPr>
              <a:t>МОУ  </a:t>
            </a:r>
            <a:r>
              <a:rPr lang="ru-RU" sz="5000" b="1" dirty="0" smtClean="0">
                <a:solidFill>
                  <a:schemeClr val="bg1"/>
                </a:solidFill>
              </a:rPr>
              <a:t>«Первомайская СШ»</a:t>
            </a:r>
          </a:p>
          <a:p>
            <a:r>
              <a:rPr lang="ru-RU" sz="5000" b="1" dirty="0" smtClean="0">
                <a:solidFill>
                  <a:schemeClr val="bg1"/>
                </a:solidFill>
              </a:rPr>
              <a:t>Петрова Ксения</a:t>
            </a:r>
            <a:r>
              <a:rPr lang="ru-RU" sz="5000" b="1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266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fs00.infourok.ru/images/doc/310/310013/img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09" y="0"/>
            <a:ext cx="1130765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9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s05.infourok.ru/uploads/ex/0fe1/00002368-5e88777e/img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8774"/>
            <a:ext cx="5434885" cy="399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fs00.infourok.ru/images/doc/310/310013/img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78543" cy="285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ds04.infourok.ru/uploads/ex/062d/00126934-cf731aa7/img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885" y="2858774"/>
            <a:ext cx="6757115" cy="399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fs00.infourok.ru/images/doc/188/215220/img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543" y="0"/>
            <a:ext cx="4482877" cy="285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s://fs00.infourok.ru/images/doc/250/254589/img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420" y="1"/>
            <a:ext cx="3721862" cy="285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46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ds02.infourok.ru/uploads/ex/10de/0005dd3d-a3f0e59b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" y="0"/>
            <a:ext cx="1233796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360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ds03.infourok.ru/uploads/ex/0738/00065c4f-85d9612d/img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368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f2f/0009850e-5a8f3e6d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645" y="9659"/>
            <a:ext cx="9131121" cy="684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0453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f2f/0009850e-5a8f3e6d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55" y="-1"/>
            <a:ext cx="98137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92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s00.infourok.ru/images/doc/104/122772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33" y="-9659"/>
            <a:ext cx="9749307" cy="686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103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4.infourok.ru/uploads/ex/0f2f/0009850e-5a8f3e6d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889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5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4.infourok.ru/uploads/ex/129a/00033361-37993470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1" y="0"/>
            <a:ext cx="1038037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2597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ds05.infourok.ru/uploads/ex/0278/0002e8a7-71cccd77/img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121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4.infourok.ru/uploads/ex/0d0b/00048d62-5ab36fea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1"/>
            <a:ext cx="1053491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08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2.infourok.ru/uploads/ex/0dea/0007fd29-8d6c2e6a/4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1" y="-1"/>
            <a:ext cx="1066370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64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40</TotalTime>
  <Words>15</Words>
  <Application>Microsoft Office PowerPoint</Application>
  <PresentationFormat>Широкоэкранный</PresentationFormat>
  <Paragraphs>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Ион (конференц-зал)</vt:lpstr>
      <vt:lpstr>Проект по ОПК  Пасха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Samsung</cp:lastModifiedBy>
  <cp:revision>7</cp:revision>
  <dcterms:created xsi:type="dcterms:W3CDTF">2021-02-12T17:08:24Z</dcterms:created>
  <dcterms:modified xsi:type="dcterms:W3CDTF">2021-11-24T09:28:15Z</dcterms:modified>
</cp:coreProperties>
</file>