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33021B-BDD5-42C0-8614-4ED6D586A3F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494E07-856F-4DAE-B8E8-5479F6E51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C2%E5%F0%E1%EB%FE%E4%FB" TargetMode="External"/><Relationship Id="rId3" Type="http://schemas.openxmlformats.org/officeDocument/2006/relationships/hyperlink" Target="https://ru.wikipedia.org/wiki/%D0%A1%D0%BE%D0%BB%D1%8F%D0%BD%D0%BA%D0%B0_(%D1%80%D0%B0%D1%81%D1%82%D0%B5%D0%BD%D0%B8%D0%B5)" TargetMode="External"/><Relationship Id="rId7" Type="http://schemas.openxmlformats.org/officeDocument/2006/relationships/hyperlink" Target="https://ru.wikipedia.org/wiki/%D0%A1%D0%BE%D0%BB%D1%91%D0%BD%D0%B0%D1%8F_%D0%B2%D0%BE%D0%B4%D0%B0" TargetMode="External"/><Relationship Id="rId2" Type="http://schemas.openxmlformats.org/officeDocument/2006/relationships/hyperlink" Target="https://ru.wikipedia.org/wiki/%D0%96%D0%B2%D0%B0%D1%87%D0%BD%D1%8B%D0%B5_%D0%B6%D0%B8%D0%B2%D0%BE%D1%82%D0%BD%D1%8B%D0%B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1%D0%B0%D0%BA%D1%81%D0%B0%D1%83%D0%BB" TargetMode="External"/><Relationship Id="rId5" Type="http://schemas.openxmlformats.org/officeDocument/2006/relationships/hyperlink" Target="https://ru.wikipedia.org/wiki/%D0%92%D0%B5%D1%80%D0%B1%D0%BB%D1%8E%D0%B6%D1%8C%D1%8F_%D0%BA%D0%BE%D0%BB%D1%8E%D1%87%D0%BA%D0%B0" TargetMode="External"/><Relationship Id="rId4" Type="http://schemas.openxmlformats.org/officeDocument/2006/relationships/hyperlink" Target="https://ru.wikipedia.org/wiki/%D0%9F%D0%BE%D0%BB%D1%8B%D0%BD%D1%8C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</a:t>
            </a:r>
            <a:r>
              <a:rPr lang="ru-RU" smtClean="0"/>
              <a:t>:  </a:t>
            </a:r>
            <a:br>
              <a:rPr lang="ru-RU" smtClean="0"/>
            </a:br>
            <a:r>
              <a:rPr lang="ru-RU" smtClean="0"/>
              <a:t>Природные </a:t>
            </a:r>
            <a:r>
              <a:rPr lang="ru-RU" dirty="0" smtClean="0"/>
              <a:t>зоны </a:t>
            </a:r>
            <a:r>
              <a:rPr lang="ru-RU" smtClean="0"/>
              <a:t>.Пустыни.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ученик 4 класса Волченков Ярослав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сайгак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Сайгаки крупные животные. Они держаться  стадами, кочуя  в  поисках пищи и воды. Могут быстро бегать со скоростью  до 80 км в час . Животные пустыни приспособились долго обходиться без воды . А не которые совсем не пьют. Им достаточно той влаги, которые получают все поедая растения.</a:t>
            </a:r>
            <a:endParaRPr lang="ru-RU" dirty="0"/>
          </a:p>
        </p:txBody>
      </p:sp>
      <p:pic>
        <p:nvPicPr>
          <p:cNvPr id="5" name="Содержимое 4" descr="saigac_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540254"/>
            <a:ext cx="5111750" cy="3318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и пустыня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Люди с давних пор осваивают полупустыни и пустыни.  Строили каналы.  Орошали почвы .  В о </a:t>
            </a:r>
            <a:r>
              <a:rPr lang="ru-RU" dirty="0" err="1" smtClean="0"/>
              <a:t>азисах</a:t>
            </a:r>
            <a:r>
              <a:rPr lang="ru-RU" dirty="0" smtClean="0"/>
              <a:t> появились поля,  сады, виноградники.  Домашние животные пустыни это верблюды и овцы.</a:t>
            </a:r>
            <a:endParaRPr lang="ru-RU" dirty="0"/>
          </a:p>
        </p:txBody>
      </p:sp>
      <p:pic>
        <p:nvPicPr>
          <p:cNvPr id="7" name="Содержимое 6" descr="1262121701_yak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502047"/>
            <a:ext cx="5111750" cy="3395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.Что такое пустыня?</a:t>
            </a:r>
          </a:p>
          <a:p>
            <a:pPr>
              <a:buNone/>
            </a:pPr>
            <a:r>
              <a:rPr lang="ru-RU" dirty="0" smtClean="0"/>
              <a:t>2.Климат пустынь.</a:t>
            </a:r>
          </a:p>
          <a:p>
            <a:pPr>
              <a:buNone/>
            </a:pPr>
            <a:r>
              <a:rPr lang="ru-RU" dirty="0" smtClean="0"/>
              <a:t>3. Растительный мир</a:t>
            </a:r>
          </a:p>
          <a:p>
            <a:pPr>
              <a:buNone/>
            </a:pPr>
            <a:r>
              <a:rPr lang="ru-RU" dirty="0" smtClean="0"/>
              <a:t>4. Животный мир</a:t>
            </a:r>
          </a:p>
          <a:p>
            <a:pPr>
              <a:buNone/>
            </a:pPr>
            <a:r>
              <a:rPr lang="ru-RU" dirty="0" smtClean="0"/>
              <a:t> 5. Человек и пустыня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пустыня?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3008313" cy="53578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Пустыни- это засушливые районы с продолжительными периодами жары и засухи или полным отсутствием атмосферных осадков,  население этих районов нуждается в воде, а земледелие — в искусственном орошении.  пустыни   бессточные области с засоленными почвами и песчаными подвижными барханами,   территории, где осадки испаряются быстрее и интенсивнее, чем выпадают. В основном такая ситуация характерна для каменистых, гипсово-щебнистых и солончаковых пустынь.</a:t>
            </a:r>
          </a:p>
          <a:p>
            <a:endParaRPr lang="ru-RU" dirty="0"/>
          </a:p>
        </p:txBody>
      </p:sp>
      <p:pic>
        <p:nvPicPr>
          <p:cNvPr id="5" name="Содержимое 4" descr="пустян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714356"/>
            <a:ext cx="5111750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климат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Лето в пустыне очень жаркое .Поверхность земли нагревается до 70 градусов. Температура воздуха до 40 градусов. Ночи прохладные. Дожди очень редкие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6776" y="357166"/>
            <a:ext cx="533403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Растительный мир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Верблюжья колючка -самое известное растение в  пустыне. Её корни проникает в глубину  на 20 метров и  оттуда добывают воду . Верблюжьей колючкой питаются верблюды .</a:t>
            </a:r>
            <a:endParaRPr lang="ru-RU" sz="2400" dirty="0"/>
          </a:p>
        </p:txBody>
      </p:sp>
      <p:pic>
        <p:nvPicPr>
          <p:cNvPr id="5" name="Содержимое 4" descr="колюч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6" y="642918"/>
            <a:ext cx="557213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Колосняк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Джузгун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D:\01. Личность\колосняк мягк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977258"/>
            <a:ext cx="4040188" cy="2533846"/>
          </a:xfrm>
          <a:prstGeom prst="rect">
            <a:avLst/>
          </a:prstGeom>
          <a:noFill/>
        </p:spPr>
      </p:pic>
      <p:pic>
        <p:nvPicPr>
          <p:cNvPr id="12" name="Содержимое 11" descr="джугзун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Тушканчик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Песчанка </a:t>
            </a:r>
            <a:endParaRPr lang="ru-RU" dirty="0"/>
          </a:p>
        </p:txBody>
      </p:sp>
      <p:pic>
        <p:nvPicPr>
          <p:cNvPr id="7" name="Содержимое 6" descr="тушканчик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Содержимое 7" descr="песчанк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71744"/>
            <a:ext cx="4041775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Ушастый ёж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Песчаный удав </a:t>
            </a:r>
            <a:endParaRPr lang="ru-RU" dirty="0"/>
          </a:p>
        </p:txBody>
      </p:sp>
      <p:pic>
        <p:nvPicPr>
          <p:cNvPr id="7" name="Содержимое 6" descr="kauk0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2643182"/>
            <a:ext cx="4354544" cy="3214710"/>
          </a:xfrm>
        </p:spPr>
      </p:pic>
      <p:pic>
        <p:nvPicPr>
          <p:cNvPr id="8" name="Содержимое 7" descr="2100-1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77594"/>
            <a:ext cx="4041775" cy="2933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357166"/>
            <a:ext cx="3465513" cy="6000792"/>
          </a:xfrm>
        </p:spPr>
        <p:txBody>
          <a:bodyPr>
            <a:normAutofit/>
          </a:bodyPr>
          <a:lstStyle/>
          <a:p>
            <a:r>
              <a:rPr lang="ru-RU" sz="1600" dirty="0"/>
              <a:t>Верблюды — </a:t>
            </a:r>
            <a:r>
              <a:rPr lang="ru-RU" sz="1600" dirty="0">
                <a:hlinkClick r:id="rId2" tooltip="Жвачные животные"/>
              </a:rPr>
              <a:t>жвачные животные</a:t>
            </a:r>
            <a:r>
              <a:rPr lang="ru-RU" sz="1600" dirty="0"/>
              <a:t>. Они питаются </a:t>
            </a:r>
            <a:r>
              <a:rPr lang="ru-RU" sz="1600" dirty="0">
                <a:hlinkClick r:id="rId3" tooltip="Солянка (растение)"/>
              </a:rPr>
              <a:t>солянками</a:t>
            </a:r>
            <a:r>
              <a:rPr lang="ru-RU" sz="1600" dirty="0"/>
              <a:t>, </a:t>
            </a:r>
            <a:r>
              <a:rPr lang="ru-RU" sz="1600" dirty="0">
                <a:hlinkClick r:id="rId4" tooltip="Полынь"/>
              </a:rPr>
              <a:t>полынью</a:t>
            </a:r>
            <a:r>
              <a:rPr lang="ru-RU" sz="1600" dirty="0"/>
              <a:t>, </a:t>
            </a:r>
            <a:r>
              <a:rPr lang="ru-RU" sz="1600" dirty="0">
                <a:hlinkClick r:id="rId5" tooltip="Верблюжья колючка"/>
              </a:rPr>
              <a:t>верблюжьей колючкой</a:t>
            </a:r>
            <a:r>
              <a:rPr lang="ru-RU" sz="1600" dirty="0"/>
              <a:t> и </a:t>
            </a:r>
            <a:r>
              <a:rPr lang="ru-RU" sz="1600" dirty="0">
                <a:hlinkClick r:id="rId6" tooltip="Саксаул"/>
              </a:rPr>
              <a:t>саксаулом</a:t>
            </a:r>
            <a:r>
              <a:rPr lang="ru-RU" sz="1600" dirty="0"/>
              <a:t>. Верблюды могут пить </a:t>
            </a:r>
            <a:r>
              <a:rPr lang="ru-RU" sz="1600" dirty="0">
                <a:hlinkClick r:id="rId7" tooltip="Солёная вода"/>
              </a:rPr>
              <a:t>солёную воду</a:t>
            </a:r>
            <a:r>
              <a:rPr lang="ru-RU" sz="1600" baseline="30000" dirty="0">
                <a:hlinkClick r:id="rId8"/>
              </a:rPr>
              <a:t>[8]</a:t>
            </a:r>
            <a:r>
              <a:rPr lang="ru-RU" sz="1600" dirty="0"/>
              <a:t>. Жидкость верблюды сохраняют в ячеях рубца желудка и поэтому очень хорошо переносят обезвоживание. Даже если они очень долго не пили, их кровь не </a:t>
            </a:r>
            <a:r>
              <a:rPr lang="ru-RU" sz="1600" dirty="0" err="1"/>
              <a:t>загустевает</a:t>
            </a:r>
            <a:r>
              <a:rPr lang="ru-RU" sz="1600" dirty="0"/>
              <a:t>. Верблюды способны выживать без воды до двух недель, а без пищи до месяца</a:t>
            </a:r>
            <a:r>
              <a:rPr lang="ru-RU" sz="1600" baseline="30000" dirty="0">
                <a:hlinkClick r:id="rId8"/>
              </a:rPr>
              <a:t>[7]</a:t>
            </a:r>
            <a:r>
              <a:rPr lang="ru-RU" sz="1600" dirty="0"/>
              <a:t>.</a:t>
            </a:r>
          </a:p>
          <a:p>
            <a:r>
              <a:rPr lang="ru-RU" sz="1600" dirty="0"/>
              <a:t>Но, несмотря на поразительную выносливость, дикие верблюды в настоящее время гораздо чаще, чем другие животные, страдают от недостатка водопоев. Дело в том, что люди при освоении пустыни занимают районы возле источников пресной воды, а дикие верблюды, будучи очень осторожными животными, к людям не подходят.</a:t>
            </a:r>
          </a:p>
          <a:p>
            <a:endParaRPr lang="ru-RU" dirty="0"/>
          </a:p>
        </p:txBody>
      </p:sp>
      <p:pic>
        <p:nvPicPr>
          <p:cNvPr id="9" name="Содержимое 8" descr="2 (1).jpg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3590925" y="735806"/>
            <a:ext cx="5080000" cy="492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265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Проект:   Природные зоны .Пустыни.</vt:lpstr>
      <vt:lpstr>План</vt:lpstr>
      <vt:lpstr>Что такое пустыня? </vt:lpstr>
      <vt:lpstr>климат</vt:lpstr>
      <vt:lpstr>Растительный мир</vt:lpstr>
      <vt:lpstr>Презентация PowerPoint</vt:lpstr>
      <vt:lpstr>Животный мир</vt:lpstr>
      <vt:lpstr>Животный мир</vt:lpstr>
      <vt:lpstr> </vt:lpstr>
      <vt:lpstr>сайгак</vt:lpstr>
      <vt:lpstr>Человек и пустыня 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Природные зоны .Пустыни России</dc:title>
  <dc:creator>Пользователь Windows</dc:creator>
  <cp:lastModifiedBy>Samsung</cp:lastModifiedBy>
  <cp:revision>6</cp:revision>
  <dcterms:created xsi:type="dcterms:W3CDTF">2014-11-16T17:28:56Z</dcterms:created>
  <dcterms:modified xsi:type="dcterms:W3CDTF">2021-11-24T07:14:23Z</dcterms:modified>
</cp:coreProperties>
</file>