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8" r:id="rId5"/>
    <p:sldId id="259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66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2852"/>
            <a:ext cx="8712968" cy="314213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5400" dirty="0" smtClean="0">
                <a:solidFill>
                  <a:srgbClr val="30048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30048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 литературному чтению</a:t>
            </a:r>
            <a:br>
              <a:rPr lang="ru-RU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300488"/>
                </a:solidFill>
                <a:latin typeface="Times New Roman" pitchFamily="18" charset="0"/>
                <a:cs typeface="Times New Roman" pitchFamily="18" charset="0"/>
              </a:rPr>
              <a:t>Победы русского богатыря Ильи Муромца</a:t>
            </a:r>
            <a:endParaRPr lang="ru-RU" sz="5400" dirty="0">
              <a:solidFill>
                <a:srgbClr val="3004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8206680" cy="1857387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Подготовил: ученик  4 класса </a:t>
            </a: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Деев Матвей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Руководитель проекта: Гераскина С.А.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над Идолищем поганым</a:t>
            </a:r>
            <a:endParaRPr lang="ru-RU" dirty="0"/>
          </a:p>
        </p:txBody>
      </p:sp>
      <p:pic>
        <p:nvPicPr>
          <p:cNvPr id="5122" name="Picture 2" descr="C:\Users\W7U64USER\Desktop\xdcjso.jpg"/>
          <p:cNvPicPr>
            <a:picLocks noChangeAspect="1" noChangeArrowheads="1"/>
          </p:cNvPicPr>
          <p:nvPr/>
        </p:nvPicPr>
        <p:blipFill>
          <a:blip r:embed="rId2" cstate="print"/>
          <a:srcRect l="1462" t="484" r="1462" b="12098"/>
          <a:stretch>
            <a:fillRect/>
          </a:stretch>
        </p:blipFill>
        <p:spPr bwMode="auto">
          <a:xfrm>
            <a:off x="611560" y="1412776"/>
            <a:ext cx="7790553" cy="462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царём Калином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W7U64USER\Desktop\68178.jpg"/>
          <p:cNvPicPr>
            <a:picLocks noChangeAspect="1" noChangeArrowheads="1"/>
          </p:cNvPicPr>
          <p:nvPr/>
        </p:nvPicPr>
        <p:blipFill>
          <a:blip r:embed="rId2" cstate="print"/>
          <a:srcRect t="1575" b="11024"/>
          <a:stretch>
            <a:fillRect/>
          </a:stretch>
        </p:blipFill>
        <p:spPr bwMode="auto">
          <a:xfrm>
            <a:off x="1187624" y="1500174"/>
            <a:ext cx="681608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над Богатырём-захватчиком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W7U64USER\Desktop\0_6a7_e613caf2_XL.jpg"/>
          <p:cNvPicPr>
            <a:picLocks noChangeAspect="1" noChangeArrowheads="1"/>
          </p:cNvPicPr>
          <p:nvPr/>
        </p:nvPicPr>
        <p:blipFill>
          <a:blip r:embed="rId2" cstate="print"/>
          <a:srcRect l="2480" t="3937" r="2835" b="3937"/>
          <a:stretch>
            <a:fillRect/>
          </a:stretch>
        </p:blipFill>
        <p:spPr bwMode="auto">
          <a:xfrm>
            <a:off x="428596" y="1500174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Илья Муромец посвятил всю свою жизнь поступкам во славу русского народа</a:t>
            </a:r>
            <a:r>
              <a:rPr lang="ru-RU" b="0" dirty="0" smtClean="0"/>
              <a:t>. </a:t>
            </a:r>
            <a:endParaRPr lang="ru-RU" dirty="0"/>
          </a:p>
        </p:txBody>
      </p:sp>
      <p:pic>
        <p:nvPicPr>
          <p:cNvPr id="4" name="Picture 2" descr="C:\Users\W7U64USER\Desktop\58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2" t="540" r="552" b="540"/>
          <a:stretch>
            <a:fillRect/>
          </a:stretch>
        </p:blipFill>
        <p:spPr bwMode="auto">
          <a:xfrm>
            <a:off x="1907704" y="1628800"/>
            <a:ext cx="518457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4480" y="1714489"/>
            <a:ext cx="6286544" cy="4286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Илья Муромец – главный герой былин, богатырь, защитник земли русской.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7U64USER\Desktop\85827292_7dec1b316449c57edc4aed707bc1eb82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30934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Родился в деревне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Карачаево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(недалеко от  города Мурома)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в крестьянской семье.   Мальчик родился больным, он не мог ходить.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1481329"/>
            <a:ext cx="7715200" cy="425192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в  33 года Илья получил  чудесное исцеление от старцев.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W7U64USER\Desktop\544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69674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Невероятная сила пришла к нему и стал он здоровым.</a:t>
            </a:r>
            <a:r>
              <a:rPr lang="ru-RU" b="0" dirty="0" smtClean="0"/>
              <a:t> 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занятие Ильи отныне - это защита родины.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W7U64USER\Desktop\16782a4ada60c1ac41672e6cb15e9e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3" t="1377" r="2755" b="1377"/>
          <a:stretch>
            <a:fillRect/>
          </a:stretch>
        </p:blipFill>
        <p:spPr bwMode="auto">
          <a:xfrm>
            <a:off x="2483768" y="1268760"/>
            <a:ext cx="439248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32856"/>
            <a:ext cx="8686800" cy="55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свою долгую и интересную жизнь этот воин провёл много боёв и победил немало злодеев.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2565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Ильи Муромца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1857364"/>
            <a:ext cx="6572296" cy="41499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Соловьём-разбойником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7U64USER\Desktop\544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1436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Святогором</a:t>
            </a:r>
            <a:endParaRPr lang="ru-RU" dirty="0"/>
          </a:p>
        </p:txBody>
      </p:sp>
      <p:pic>
        <p:nvPicPr>
          <p:cNvPr id="4098" name="Picture 2" descr="C:\Users\W7U64USER\Desktop\544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00174"/>
            <a:ext cx="499429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110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Проект по литературному чтению Победы русского богатыря Ильи Муромца</vt:lpstr>
      <vt:lpstr>Илья Муромец – главный герой былин, богатырь, защитник земли русской.</vt:lpstr>
      <vt:lpstr>Презентация PowerPoint</vt:lpstr>
      <vt:lpstr>Только в  33 года Илья получил  чудесное исцеление от старцев.  </vt:lpstr>
      <vt:lpstr>        Невероятная сила пришла к нему и стал он здоровым.         Основное занятие Ильи отныне - это защита родины. </vt:lpstr>
      <vt:lpstr>Презентация PowerPoint</vt:lpstr>
      <vt:lpstr>Победы  Ильи Муромца</vt:lpstr>
      <vt:lpstr>над Соловьём-разбойником</vt:lpstr>
      <vt:lpstr>над Святогором</vt:lpstr>
      <vt:lpstr>      над Идолищем поганым</vt:lpstr>
      <vt:lpstr>над царём Калином</vt:lpstr>
      <vt:lpstr>  над Богатырём-захватчиком</vt:lpstr>
      <vt:lpstr>Илья Муромец посвятил всю свою жизнь поступкам во славу русского народа.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Победы русского богатыря Ильи Муромца</dc:title>
  <dc:creator>W7U64USER</dc:creator>
  <cp:lastModifiedBy>Samsung</cp:lastModifiedBy>
  <cp:revision>19</cp:revision>
  <dcterms:created xsi:type="dcterms:W3CDTF">2015-09-20T16:39:51Z</dcterms:created>
  <dcterms:modified xsi:type="dcterms:W3CDTF">2021-11-24T07:12:49Z</dcterms:modified>
</cp:coreProperties>
</file>