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7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99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2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27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05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6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5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0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5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8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8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5471-52D3-4C34-938E-5B184FCD48F3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BBDBAB-225F-41F6-923E-7DBF9CAF4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695" y="1387103"/>
            <a:ext cx="7766936" cy="1646302"/>
          </a:xfrm>
        </p:spPr>
        <p:txBody>
          <a:bodyPr/>
          <a:lstStyle/>
          <a:p>
            <a:r>
              <a:rPr lang="ru-RU" sz="6000" dirty="0" smtClean="0"/>
              <a:t>Проект по ОПК </a:t>
            </a:r>
            <a:br>
              <a:rPr lang="ru-RU" sz="6000" dirty="0" smtClean="0"/>
            </a:br>
            <a:r>
              <a:rPr lang="ru-RU" sz="6000" dirty="0" smtClean="0"/>
              <a:t>На тему: «Пасха»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0934" y="5411520"/>
            <a:ext cx="3932349" cy="1446480"/>
          </a:xfrm>
        </p:spPr>
        <p:txBody>
          <a:bodyPr/>
          <a:lstStyle/>
          <a:p>
            <a:r>
              <a:rPr lang="ru-RU" dirty="0" smtClean="0"/>
              <a:t>Выполнила ученица 4 класса</a:t>
            </a:r>
          </a:p>
          <a:p>
            <a:r>
              <a:rPr lang="ru-RU" dirty="0" smtClean="0"/>
              <a:t>МОУ «Первомайская СШ»</a:t>
            </a:r>
          </a:p>
          <a:p>
            <a:r>
              <a:rPr lang="ru-RU" dirty="0" smtClean="0"/>
              <a:t>Герасимова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2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972"/>
            <a:ext cx="8371268" cy="435306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Повсюду благовест гудит,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всех церквей народ валит.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Заря глядит уже с небес…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Христос воскрес! Христос воскрес!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полей уж снят покров снегов,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реки рвутся из оков,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зеленеет ближний лес…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Христос воскрес! Христос воскрес!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просыпается земля,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одеваются поля!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Весна идёт, полна чудес!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Христос воскрес! Христос воскрес!</a:t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2" name="Picture 4" descr="http://hram-olgi.ru/wp-content/uploads/2016/05/Ik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27" y="-90152"/>
            <a:ext cx="3244446" cy="42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asfokus.ru/images/photos/medium/a7120a597e9ce92c48947480655233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4" y="3460094"/>
            <a:ext cx="3851622" cy="33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010" y="94668"/>
            <a:ext cx="1866364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Пасха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176" y="731692"/>
            <a:ext cx="76929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effectLst/>
                <a:latin typeface="Helvetica Neue"/>
              </a:rPr>
              <a:t>Пасха - это главный праздник</a:t>
            </a:r>
          </a:p>
          <a:p>
            <a:r>
              <a:rPr lang="ru-RU" b="1" dirty="0" smtClean="0">
                <a:solidFill>
                  <a:srgbClr val="333333"/>
                </a:solidFill>
                <a:effectLst/>
                <a:latin typeface="Helvetica Neue"/>
              </a:rPr>
              <a:t>христианского мира. Это победа жизни над смертью! По великой любви к нам, людям, Господь сошёл на землю в образе человека, принял за нас страдание и смерть на кресте.</a:t>
            </a:r>
          </a:p>
          <a:p>
            <a:r>
              <a:rPr lang="ru-RU" b="1" dirty="0" smtClean="0">
                <a:solidFill>
                  <a:srgbClr val="333333"/>
                </a:solidFill>
                <a:effectLst/>
                <a:latin typeface="Helvetica Neue"/>
              </a:rPr>
              <a:t>   На третий день после погребения</a:t>
            </a:r>
          </a:p>
          <a:p>
            <a:r>
              <a:rPr lang="ru-RU" b="1" dirty="0" smtClean="0">
                <a:solidFill>
                  <a:srgbClr val="333333"/>
                </a:solidFill>
                <a:effectLst/>
                <a:latin typeface="Helvetica Neue"/>
              </a:rPr>
              <a:t>свершилось чудо – Господь воскрес из мёртвых!</a:t>
            </a:r>
          </a:p>
          <a:p>
            <a:r>
              <a:rPr lang="ru-RU" b="1" dirty="0" smtClean="0"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lang="ru-RU" dirty="0"/>
          </a:p>
        </p:txBody>
      </p:sp>
      <p:pic>
        <p:nvPicPr>
          <p:cNvPr id="3078" name="Picture 6" descr="https://pbs.twimg.com/media/EV9UyvCX0AAIc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4" y="1399142"/>
            <a:ext cx="4928316" cy="531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0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581" y="378203"/>
            <a:ext cx="49583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За неделю до Пасхи в воскресенье празднуется праздник, называемый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Вербным воскресением.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Освящение вербы бывает и в сам праздничный день,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и накануне во время вечерней службы.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Освященные ветви раздаются молящимся,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и с ними, при зажжённых свечах, верующие стоят до конца службы.</a:t>
            </a:r>
          </a:p>
        </p:txBody>
      </p:sp>
      <p:pic>
        <p:nvPicPr>
          <p:cNvPr id="4098" name="Picture 2" descr="https://kuzbass-today.ru/wp-content/uploads/2020/03/verbnoe-voskresene-traditsi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3" y="3430497"/>
            <a:ext cx="5898722" cy="33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112297/pub_5ac3a1cc581669eb309cf886_5ac3a2520422b46a52e2c7c8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24" y="502275"/>
            <a:ext cx="5490145" cy="36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98" y="347729"/>
            <a:ext cx="668842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3C3C3C"/>
                </a:solidFill>
                <a:effectLst/>
                <a:latin typeface="PTSans"/>
              </a:rPr>
              <a:t>Пасхальный гимн</a:t>
            </a:r>
          </a:p>
          <a:p>
            <a:pPr fontAlgn="t"/>
            <a: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  <a:t>Христос воскресе! Христос воскресе!</a:t>
            </a:r>
            <a:b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</a:br>
            <a: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  <a:t>Сон смерти — глуше, чем спит скала…</a:t>
            </a:r>
            <a:b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</a:br>
            <a: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  <a:t>Поют победу в огне экспрессии,</a:t>
            </a:r>
            <a:b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</a:br>
            <a: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  <a:t>Поют Бессмертье колокола.</a:t>
            </a:r>
            <a:b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</a:br>
            <a: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  <a:t>Светло целуйте уста друг другу,</a:t>
            </a:r>
            <a:b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</a:br>
            <a: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  <a:t>Последний нищий — сегодня Крез…</a:t>
            </a:r>
            <a:b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</a:br>
            <a: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  <a:t>Дорогу сердцу к святому Югу! —</a:t>
            </a:r>
            <a:b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</a:br>
            <a:r>
              <a:rPr lang="ru-RU" sz="2800" b="0" i="0" dirty="0" smtClean="0">
                <a:solidFill>
                  <a:srgbClr val="3C3C3C"/>
                </a:solidFill>
                <a:effectLst/>
                <a:latin typeface="Noto Serif"/>
              </a:rPr>
              <a:t>Христос воскресе! Христос воскрес!</a:t>
            </a:r>
            <a:endParaRPr lang="ru-RU" sz="2800" b="0" i="0" dirty="0">
              <a:solidFill>
                <a:srgbClr val="3C3C3C"/>
              </a:solidFill>
              <a:effectLst/>
              <a:latin typeface="Noto Serif"/>
            </a:endParaRPr>
          </a:p>
        </p:txBody>
      </p:sp>
      <p:pic>
        <p:nvPicPr>
          <p:cNvPr id="6146" name="Picture 2" descr="https://www.tripsavvy.com/thmb/M7O6AFyVnMJERrqM70G98vl1xQc=/3000x2045/filters:fill(auto,1)/salisbury-cathedral-choristers-prepare-for-christmas-502171608-57def2aa5f9b5865165118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2" y="1466508"/>
            <a:ext cx="5991618" cy="40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Пасхальное приветствие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466" y="1461346"/>
            <a:ext cx="47823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Пасхальное приветствие — христосование — обычай, который пошел еще от Апостолов. «Приветствуйте друг друга с целованием святым», - писал Апостол Павел в своем послании к римлянам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Христосоваться — значит приветствовать друг друга словами: «Христос воскресе!» — «Воистину воскресе!», при этом троекратно целуя друг друга в щеки.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Верующие здороваются таким образом начиная с пасхальной ночи и еще сорок дней — до отдания праздника Пасхи, праздника Вознесения Господня. В пасхальную ночь христосование происходит в конце пасхальной утрени.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170" name="Picture 2" descr="http://xn--b1algoccq.xn--p1ai/%D0%BA%D0%B0%D1%80%D1%82%D0%B8%D0%BD%D0%BA%D0%B0/%D0%B1%D0%BE%D0%BB%D1%8C%D1%88%D0%B0%D1%8F/42791dac7363ced94d3b0c4187fb77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27716" r="24950" b="16217"/>
          <a:stretch/>
        </p:blipFill>
        <p:spPr bwMode="auto">
          <a:xfrm>
            <a:off x="7580290" y="172104"/>
            <a:ext cx="3773510" cy="34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s04.infourok.ru/uploads/ex/0a01/0006c0c0-f26cf771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6569" r="52594" b="8948"/>
          <a:stretch/>
        </p:blipFill>
        <p:spPr bwMode="auto">
          <a:xfrm>
            <a:off x="5228821" y="2197816"/>
            <a:ext cx="3013657" cy="439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tatic.tildacdn.com/tild3836-3738-4337-b435-353237623435/IMG_85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7416" r="7960" b="6862"/>
          <a:stretch/>
        </p:blipFill>
        <p:spPr bwMode="auto">
          <a:xfrm>
            <a:off x="8087932" y="3437385"/>
            <a:ext cx="3773509" cy="31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Пасхальные яйца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042" y="1550041"/>
            <a:ext cx="64823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effectLst/>
                <a:latin typeface="Arial" panose="020B0604020202020204" pitchFamily="34" charset="0"/>
              </a:rPr>
              <a:t>Пасха́льное</a:t>
            </a:r>
            <a:r>
              <a:rPr lang="ru-RU" i="1" dirty="0" smtClean="0">
                <a:effectLst/>
                <a:latin typeface="Arial" panose="020B0604020202020204" pitchFamily="34" charset="0"/>
              </a:rPr>
              <a:t> яйцо́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— обрядовая пища и ритуальный символ в пасхальных обычаях, обрядах и играх</a:t>
            </a:r>
            <a:r>
              <a:rPr lang="ru-RU" b="0" i="0" u="none" strike="noStrike" baseline="30000" dirty="0" smtClean="0">
                <a:effectLst/>
                <a:latin typeface="Arial" panose="020B0604020202020204" pitchFamily="34" charset="0"/>
              </a:rPr>
              <a:t>]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Дарить окрашенные в красный цвет яйца на </a:t>
            </a:r>
            <a:r>
              <a:rPr lang="ru-RU" dirty="0" smtClean="0">
                <a:latin typeface="Arial" panose="020B0604020202020204" pitchFamily="34" charset="0"/>
              </a:rPr>
              <a:t>пасху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— древний обычай. В христианстве яйцо толкуется как символ </a:t>
            </a:r>
            <a:r>
              <a:rPr lang="ru-RU" dirty="0" smtClean="0">
                <a:latin typeface="Arial" panose="020B0604020202020204" pitchFamily="34" charset="0"/>
              </a:rPr>
              <a:t>гроба и воскресенья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а красный цвет символизирует для христиан кровь распятого Христа. Помимо того, красный цвет одновременно указывает и «на царское достоинство Спасителя».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Пасхальные яйца красятся не только в красный, но и в иные цвета, а также расписываются. В качестве пасхальных сувениров могут быть использованы яйца не только кур, но и других видов птиц, а также изделия в виде яйца, изготовленные из шоколада и различных других материалов — камня, фарфора, глины, дерева и т. д.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 descr="https://cs5.livemaster.ru/storage/9e/b0/6a0cc90d3b78ab83bbb281c6f8wc--podarki-k-prazdnikam-pashalnye-yai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155">
            <a:off x="8784420" y="365125"/>
            <a:ext cx="2729293" cy="34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adeheart.com/media/productphoto/277/67338110/1_13_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297">
            <a:off x="7611823" y="4074176"/>
            <a:ext cx="4337010" cy="28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0-tub-ru.yandex.net/i?id=92b84e907347379b144d22dc38aa8051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15" y="1791724"/>
            <a:ext cx="3957957" cy="26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213" y="201768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Пасхальный кулич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287887"/>
            <a:ext cx="71091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 smtClean="0">
                <a:effectLst/>
                <a:latin typeface="Arial" panose="020B0604020202020204" pitchFamily="34" charset="0"/>
              </a:rPr>
              <a:t> Это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дрожжевое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изделие различной степени сдобности и различное по величине и форме, но всегда высокое. Делается в форме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цилиндра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из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теста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часто с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изюмом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сверху украшается сахарной пудрой или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глазурью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В качестве специй применяются: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ваниль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кардамон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мускатный орех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 smtClean="0">
                <a:effectLst/>
                <a:latin typeface="Arial" panose="020B0604020202020204" pitchFamily="34" charset="0"/>
              </a:rPr>
              <a:t> В различных регионах России куличи выпекали в разных формах (например в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Вологодской губернии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в форме раскрытого ягодного пирога), но чаще всего ему придавали форму высокой церковной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просфоры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и делали его как можно более скоромным.    Это достигалось добавлением в тесто большого количества яиц и масла.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0" i="0" dirty="0" smtClean="0">
                <a:effectLst/>
                <a:latin typeface="Arial" panose="020B0604020202020204" pitchFamily="34" charset="0"/>
              </a:rPr>
              <a:t> Существует традиция освящать куличи, а также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пасхи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пасхальные яйца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и другие праздничные угощения к окончанию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Великого поста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Обычно это происходит в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Великую субботу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но в некоторых храмах может происходить и после праздничного пасхального богослужения.</a:t>
            </a:r>
          </a:p>
          <a:p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 descr="https://club-domovodstva.ru/wp-content/uploads/2019/03/kulich_obl_01.0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39" y="201768"/>
            <a:ext cx="5003628" cy="33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rimamedia.gcdn.co/f/main/913/912233.jpg?f19f16c01be7852383b6ec4d187361b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05" y="3705047"/>
            <a:ext cx="4372896" cy="29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094" y="2335369"/>
            <a:ext cx="8596668" cy="1320800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Спасибо за внимание!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2824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193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Georgia</vt:lpstr>
      <vt:lpstr>Helvetica Neue</vt:lpstr>
      <vt:lpstr>Noto Serif</vt:lpstr>
      <vt:lpstr>PTSans</vt:lpstr>
      <vt:lpstr>Trebuchet MS</vt:lpstr>
      <vt:lpstr>Wingdings</vt:lpstr>
      <vt:lpstr>Wingdings 3</vt:lpstr>
      <vt:lpstr>Грань</vt:lpstr>
      <vt:lpstr>Проект по ОПК  На тему: «Пасха»</vt:lpstr>
      <vt:lpstr>Повсюду благовест гудит, Из всех церквей народ валит. Заря глядит уже с небес… Христос воскрес! Христос воскрес! С полей уж снят покров снегов, И реки рвутся из оков, И зеленеет ближний лес… Христос воскрес! Христос воскрес! Вот просыпается земля, И одеваются поля! Весна идёт, полна чудес! Христос воскрес! Христос воскрес! </vt:lpstr>
      <vt:lpstr>Пасха</vt:lpstr>
      <vt:lpstr>Презентация PowerPoint</vt:lpstr>
      <vt:lpstr>Презентация PowerPoint</vt:lpstr>
      <vt:lpstr>Пасхальное приветствие</vt:lpstr>
      <vt:lpstr>Пасхальные яйца</vt:lpstr>
      <vt:lpstr>Пасхальный кулич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Samsung</cp:lastModifiedBy>
  <cp:revision>13</cp:revision>
  <dcterms:created xsi:type="dcterms:W3CDTF">2021-02-09T13:10:04Z</dcterms:created>
  <dcterms:modified xsi:type="dcterms:W3CDTF">2021-02-13T06:55:24Z</dcterms:modified>
</cp:coreProperties>
</file>