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1C9E7C-50D5-47AE-A2E0-6C111A2E23AD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0EE00-ED32-49A3-807F-AD3E0F897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629325.vk.me/v629325424/3cc26/sLaPK3YPg94.jpg" TargetMode="External"/><Relationship Id="rId3" Type="http://schemas.openxmlformats.org/officeDocument/2006/relationships/hyperlink" Target="http://images.filebase.ws/screenshots/21436805794-u.png" TargetMode="External"/><Relationship Id="rId7" Type="http://schemas.openxmlformats.org/officeDocument/2006/relationships/hyperlink" Target="http://all4tur.ru/upload/medialibrary/731/j56918_1266584535.png" TargetMode="External"/><Relationship Id="rId2" Type="http://schemas.openxmlformats.org/officeDocument/2006/relationships/hyperlink" Target="http://s010.radikal.ru/i311/1511/66/272ba2c006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6414/83813999.1306/0_e3147_d100c539_S" TargetMode="External"/><Relationship Id="rId11" Type="http://schemas.openxmlformats.org/officeDocument/2006/relationships/hyperlink" Target="http://www.art-dtex.ru/userfiles/image/40%2070.jpg" TargetMode="External"/><Relationship Id="rId5" Type="http://schemas.openxmlformats.org/officeDocument/2006/relationships/hyperlink" Target="https://img-fotki.yandex.ru/get/6514/83813999.1306/0_e3149_69984376_S" TargetMode="External"/><Relationship Id="rId10" Type="http://schemas.openxmlformats.org/officeDocument/2006/relationships/hyperlink" Target="http://delopodushe.ru/files/foto_news/foto_203.png" TargetMode="External"/><Relationship Id="rId4" Type="http://schemas.openxmlformats.org/officeDocument/2006/relationships/hyperlink" Target="https://img-fotki.yandex.ru/get/6414/83813999.1306/0_e3148_664d0d62_S" TargetMode="External"/><Relationship Id="rId9" Type="http://schemas.openxmlformats.org/officeDocument/2006/relationships/hyperlink" Target="http://forum.materinstvo.ru/uploads/journals/1266498742/j56918_1266584578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561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нужны знаки препинания</a:t>
            </a:r>
          </a:p>
          <a:p>
            <a:pPr algn="ctr"/>
            <a:r>
              <a:rPr lang="ru-RU" sz="6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(запятая)</a:t>
            </a:r>
          </a:p>
          <a:p>
            <a:pPr algn="ctr"/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енников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ученик 4 класса</a:t>
            </a:r>
          </a:p>
        </p:txBody>
      </p:sp>
    </p:spTree>
    <p:extLst>
      <p:ext uri="{BB962C8B-B14F-4D97-AF65-F5344CB8AC3E}">
        <p14:creationId xmlns:p14="http://schemas.microsoft.com/office/powerpoint/2010/main" val="34733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04864"/>
            <a:ext cx="5832648" cy="159346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85020"/>
              </a:avLst>
            </a:prstTxWarp>
            <a:spAutoFit/>
          </a:bodyPr>
          <a:lstStyle/>
          <a:p>
            <a:r>
              <a:rPr lang="ru-RU" sz="15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Конец!</a:t>
            </a:r>
            <a:endParaRPr lang="ru-RU" sz="15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6"/>
            <a:ext cx="8352927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s010.radikal.ru/i311/1511/66/272ba2c00603.jpg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images.filebase.ws/screenshots/21436805794-u.png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img-fotki.yandex.ru/get/6414/83813999.1306/0_e3148_664d0d62_S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img-fotki.yandex.ru/get/6514/83813999.1306/0_e3149_69984376_S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img-fotki.yandex.ru/get/6414/83813999.1306/0_e3147_d100c539_S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all4tur.ru/upload/medialibrary/731/j56918_1266584535.png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cs629325.vk.me/v629325424/3cc26/sLaPK3YPg94.jpg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forum.materinstvo.ru/uploads/journals/1266498742/j56918_1266584578.png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delopodushe.ru/files/foto_news/foto_203.png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www.art-dtex.ru/userfiles/image/40%2070.jpg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7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ilebase.ws/screenshots/21436805794-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2492" b="4345"/>
          <a:stretch/>
        </p:blipFill>
        <p:spPr bwMode="auto">
          <a:xfrm>
            <a:off x="683568" y="403296"/>
            <a:ext cx="794683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619672" y="548680"/>
            <a:ext cx="6408712" cy="1008112"/>
          </a:xfrm>
          <a:prstGeom prst="wedgeEllipseCallout">
            <a:avLst>
              <a:gd name="adj1" fmla="val -19969"/>
              <a:gd name="adj2" fmla="val 11863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Эй, Золотая рыбка! Помоги мне! Мне учительница двойку поставила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-dtex.ru/userfiles/image/40%2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b="2473"/>
          <a:stretch/>
        </p:blipFill>
        <p:spPr bwMode="auto">
          <a:xfrm>
            <a:off x="326897" y="548680"/>
            <a:ext cx="8542270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483768" y="116632"/>
            <a:ext cx="3600400" cy="648072"/>
          </a:xfrm>
          <a:prstGeom prst="wedgeEllipseCallout">
            <a:avLst>
              <a:gd name="adj1" fmla="val 43430"/>
              <a:gd name="adj2" fmla="val 1827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у тебя опять случилось?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863038" y="1664804"/>
            <a:ext cx="2869202" cy="3456384"/>
          </a:xfrm>
          <a:prstGeom prst="wedgeEllipseCallout">
            <a:avLst>
              <a:gd name="adj1" fmla="val -96140"/>
              <a:gd name="adj2" fmla="val -4337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Домой задали в стихотворении знаки              препинания расставить.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зачем они нужны? И так сойдет!!!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347864" y="5517232"/>
            <a:ext cx="5256584" cy="1152128"/>
          </a:xfrm>
          <a:prstGeom prst="wedgeEllipseCallout">
            <a:avLst>
              <a:gd name="adj1" fmla="val 23503"/>
              <a:gd name="adj2" fmla="val -9142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Ах, зачем они нужны!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Иди к Василисам-Премудрым, они все объяснят.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57336" y="332656"/>
            <a:ext cx="4904972" cy="6051403"/>
            <a:chOff x="-157336" y="332656"/>
            <a:chExt cx="4904972" cy="6051403"/>
          </a:xfrm>
        </p:grpSpPr>
        <p:pic>
          <p:nvPicPr>
            <p:cNvPr id="3074" name="Picture 2" descr="https://img-fotki.yandex.ru/get/6414/83813999.1306/0_e3148_664d0d62_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702" y="1052735"/>
              <a:ext cx="2769008" cy="290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img-fotki.yandex.ru/get/6514/83813999.1306/0_e3149_69984376_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32656"/>
              <a:ext cx="2119852" cy="25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img-fotki.yandex.ru/get/6414/83813999.1306/0_e3147_d100c539_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36" y="3573016"/>
              <a:ext cx="2698601" cy="281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http://globuss24.ru/web/userfiles/image/doc/hello_html_m66975ea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90874"/>
            <a:ext cx="27717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4747636" y="188640"/>
            <a:ext cx="4000828" cy="1415927"/>
          </a:xfrm>
          <a:prstGeom prst="wedgeEllipseCallout">
            <a:avLst>
              <a:gd name="adj1" fmla="val 22152"/>
              <a:gd name="adj2" fmla="val 16850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Помогите разобраться!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 так плохо звучит?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563888" y="2876479"/>
            <a:ext cx="2880320" cy="3072801"/>
          </a:xfrm>
          <a:prstGeom prst="wedgeEllipseCallout">
            <a:avLst>
              <a:gd name="adj1" fmla="val -60354"/>
              <a:gd name="adj2" fmla="val -232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Показывай свое стихотворение! Сейчас посмотрим!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.materinstvo.ru/uploads/journals/1266498742/j56918_12665938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2969292"/>
            <a:ext cx="2736304" cy="38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195736" y="188640"/>
            <a:ext cx="6480720" cy="5040560"/>
          </a:xfrm>
          <a:prstGeom prst="wedgeRoundRectCallout">
            <a:avLst>
              <a:gd name="adj1" fmla="val -42719"/>
              <a:gd name="adj2" fmla="val 5670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…кисель там варят из резины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шины делают из глины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кирпич там жгут из молока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творог готовят из песка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стекло там плавят из бетона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плотины строят из картона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обложки там…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5733256"/>
            <a:ext cx="518457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Ведь хорошо? Да?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rum.materinstvo.ru/uploads/journals/1266498742/j56918_12665845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4876" y="3977680"/>
            <a:ext cx="32091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-fotki.yandex.ru/get/6414/83813999.1306/0_e3148_664d0d62_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8221"/>
            <a:ext cx="2769008" cy="29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915816" y="260648"/>
            <a:ext cx="5832648" cy="792088"/>
          </a:xfrm>
          <a:prstGeom prst="wedgeEllipseCallout">
            <a:avLst>
              <a:gd name="adj1" fmla="val -67152"/>
              <a:gd name="adj2" fmla="val 7929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Эх, ты!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Хорошо!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1355690"/>
            <a:ext cx="5176489" cy="36724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Запятая используется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предложения для отделения его частей друг от друга (однородные члены предложения, причастные и деепричастные обороты, простые предложения в составе сложных и многое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другое).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нее не обойтись.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39552" y="5417840"/>
            <a:ext cx="4896544" cy="1107504"/>
          </a:xfrm>
          <a:prstGeom prst="wedgeEllipseCallout">
            <a:avLst>
              <a:gd name="adj1" fmla="val 60655"/>
              <a:gd name="adj2" fmla="val 54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Ладно, давай попробуем! Уговорила!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180256"/>
            <a:ext cx="6624736" cy="48329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…кисель там варят, из резины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шины делают, из глины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кирпич там жгут, из молока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творог готовят, из песка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стекло там плавят, из бетона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плотины строят, из картона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обложки там…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img-fotki.yandex.ru/get/6514/83813999.1306/0_e3149_69984376_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6553" y="3212976"/>
            <a:ext cx="276030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1412776"/>
            <a:ext cx="1368152" cy="1584176"/>
          </a:xfrm>
          <a:prstGeom prst="wedgeRoundRectCallout">
            <a:avLst>
              <a:gd name="adj1" fmla="val 38913"/>
              <a:gd name="adj2" fmla="val 10567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Теперь двойки не будет!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all4tur.ru/upload/medialibrary/731/j56918_12665845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2320" y="3867932"/>
            <a:ext cx="2146985" cy="30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vekruhaod.com.ua/bulya/wp-content/uploads/2014/05/%D0%92%D0%BE%D0%B2%D0%BA%D0%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67544" y="476672"/>
            <a:ext cx="3672408" cy="5544616"/>
          </a:xfrm>
          <a:prstGeom prst="wedgeRoundRectCallout">
            <a:avLst>
              <a:gd name="adj1" fmla="val 57637"/>
              <a:gd name="adj2" fmla="val 632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Ура!!!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все понял! Запятая очень нужна и очень важна!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теперь двойку исправлю!!!</a:t>
            </a:r>
          </a:p>
        </p:txBody>
      </p:sp>
    </p:spTree>
    <p:extLst>
      <p:ext uri="{BB962C8B-B14F-4D97-AF65-F5344CB8AC3E}">
        <p14:creationId xmlns:p14="http://schemas.microsoft.com/office/powerpoint/2010/main" val="23883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7336" y="332656"/>
            <a:ext cx="4904972" cy="6051403"/>
            <a:chOff x="-157336" y="332656"/>
            <a:chExt cx="4904972" cy="6051403"/>
          </a:xfrm>
        </p:grpSpPr>
        <p:pic>
          <p:nvPicPr>
            <p:cNvPr id="3" name="Picture 2" descr="https://img-fotki.yandex.ru/get/6414/83813999.1306/0_e3148_664d0d62_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702" y="1052735"/>
              <a:ext cx="2769008" cy="290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img-fotki.yandex.ru/get/6514/83813999.1306/0_e3149_69984376_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32656"/>
              <a:ext cx="2119852" cy="25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s://img-fotki.yandex.ru/get/6414/83813999.1306/0_e3147_d100c539_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36" y="3573016"/>
              <a:ext cx="2698601" cy="281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Скругленная прямоугольная выноска 5"/>
          <p:cNvSpPr/>
          <p:nvPr/>
        </p:nvSpPr>
        <p:spPr>
          <a:xfrm>
            <a:off x="4355976" y="548680"/>
            <a:ext cx="4536504" cy="5835379"/>
          </a:xfrm>
          <a:prstGeom prst="wedgeRoundRectCallout">
            <a:avLst>
              <a:gd name="adj1" fmla="val -60677"/>
              <a:gd name="adj2" fmla="val 15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мальчишки! Опять убежал и спасибо не сказал!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277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</dc:creator>
  <cp:lastModifiedBy>Samsung</cp:lastModifiedBy>
  <cp:revision>11</cp:revision>
  <dcterms:created xsi:type="dcterms:W3CDTF">2016-09-21T17:20:07Z</dcterms:created>
  <dcterms:modified xsi:type="dcterms:W3CDTF">2021-11-24T07:11:44Z</dcterms:modified>
</cp:coreProperties>
</file>