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3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3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7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5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4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3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3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9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4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22A75F-B90B-4922-8286-2604A1A447F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9E41AB-A8EB-4EF7-A3EF-D11B917AD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2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544" y="5129819"/>
            <a:ext cx="7516013" cy="882119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Выполнила ученица</a:t>
            </a:r>
          </a:p>
          <a:p>
            <a:r>
              <a:rPr lang="ru-RU" sz="1800" dirty="0" smtClean="0"/>
              <a:t>4-го класса</a:t>
            </a:r>
          </a:p>
          <a:p>
            <a:r>
              <a:rPr lang="ru-RU" sz="1800" dirty="0" smtClean="0"/>
              <a:t>«МОУ Первомайская СШ»</a:t>
            </a:r>
          </a:p>
          <a:p>
            <a:r>
              <a:rPr lang="ru-RU" sz="1800" dirty="0" smtClean="0"/>
              <a:t>Петрова Ксения.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>Презентация по литературе на тему Россия-Родина моя!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6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101/000089b8-f614628f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369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5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xn--80akjddcen.xn--80asehdb/upload/iblock/461/688531a3ba993514256860bc415e67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4" y="0"/>
            <a:ext cx="8477250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0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zvezdaaltaya.ru/wp-content/uploads/2020/08/2OT-HCLY7D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6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osnovodou31.my1.ru/18957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2" y="1"/>
            <a:ext cx="7843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1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archive.zbrushcentral.com/attachment.php?attachmentid=459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mg3.goodfon.ru/wallpaper/nbig/9/c3/rossiya-flag-veter-nebo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1" y="0"/>
            <a:ext cx="6512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7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yslide.ru/documents_3/4dc44630b525d9327b86b86ca1774ea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92957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ds04.infourok.ru/uploads/ex/1056/000cf51d-0b33c439/1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infourok.ru/images/doc/89/106430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62e/00153bdd-8e065c0f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63d/0002d8e4-d8144d30/2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101/000089b8-f614628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95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ds04.infourok.ru/uploads/ex/0515/000bd86c-3f8f7bfc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1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11f8/001979df-8ca96a65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0"/>
            <a:ext cx="123733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9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5ADCDFF-8829-4E19-BAE4-E95BA026F18A}" vid="{C899E45C-B1D1-4D4A-879A-FA74CA5770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</TotalTime>
  <Words>20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Тема1</vt:lpstr>
      <vt:lpstr>Презентация по литературе на тему Россия-Родина моя!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5</cp:revision>
  <dcterms:created xsi:type="dcterms:W3CDTF">2021-04-12T16:30:08Z</dcterms:created>
  <dcterms:modified xsi:type="dcterms:W3CDTF">2021-04-12T17:09:53Z</dcterms:modified>
</cp:coreProperties>
</file>