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5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8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3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2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7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9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0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1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6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E43BF-E58D-4CEF-8E48-80FF0AA0FEB3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08A96-0B68-43C8-8F61-65B00C8F0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0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2167" y="4779205"/>
            <a:ext cx="9144000" cy="1655762"/>
          </a:xfrm>
        </p:spPr>
        <p:txBody>
          <a:bodyPr/>
          <a:lstStyle/>
          <a:p>
            <a:r>
              <a:rPr lang="ru-RU" dirty="0" smtClean="0"/>
              <a:t>Выполнила ученица 4 класса</a:t>
            </a:r>
          </a:p>
          <a:p>
            <a:r>
              <a:rPr lang="ru-RU" dirty="0" smtClean="0"/>
              <a:t>МОУ «Первомайская СШ»</a:t>
            </a:r>
          </a:p>
          <a:p>
            <a:r>
              <a:rPr lang="ru-RU" dirty="0" smtClean="0"/>
              <a:t>Герасимова Екатерина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Куликовская битва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703" y="1120491"/>
            <a:ext cx="4925485" cy="216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Утром князь Дмитрий Иванович приехал в обитель Сергия Радонежского. Он попросил благословления на битву с ордынским ханом Мамаем и его полком.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437" y="-800100"/>
            <a:ext cx="3932237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Благословение</a:t>
            </a:r>
            <a:endParaRPr lang="ru-RU" sz="3600" dirty="0"/>
          </a:p>
        </p:txBody>
      </p:sp>
      <p:pic>
        <p:nvPicPr>
          <p:cNvPr id="2050" name="Picture 2" descr="https://igormashkov.ru/upload/resize_cache/iblock/59f/1600_1200_140cd750bba9870f18aada2478b24840a/59f2240592b06296021a0a426e7c8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987425"/>
            <a:ext cx="6760283" cy="53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906" y="-509602"/>
            <a:ext cx="3932237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Начало битвы </a:t>
            </a:r>
            <a:endParaRPr lang="ru-RU" sz="3600" dirty="0"/>
          </a:p>
        </p:txBody>
      </p:sp>
      <p:pic>
        <p:nvPicPr>
          <p:cNvPr id="6" name="Picture 2" descr="https://artnow.ru/img/1184000/1184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575" y="1752874"/>
            <a:ext cx="5356225" cy="28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5542" y="1838542"/>
            <a:ext cx="4518213" cy="21395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8 сентября началась битва с поединка Александра </a:t>
            </a:r>
            <a:r>
              <a:rPr lang="ru-RU" sz="2000" dirty="0" err="1" smtClean="0"/>
              <a:t>Пересвета</a:t>
            </a:r>
            <a:r>
              <a:rPr lang="ru-RU" sz="2000" dirty="0" smtClean="0"/>
              <a:t> и </a:t>
            </a:r>
            <a:r>
              <a:rPr lang="ru-RU" sz="2000" dirty="0" err="1" smtClean="0"/>
              <a:t>Челубея</a:t>
            </a:r>
            <a:r>
              <a:rPr lang="ru-RU" sz="2000" dirty="0" smtClean="0"/>
              <a:t>. Этот поединок предвещал кровопролитную битву.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0794" y="5684322"/>
            <a:ext cx="257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 на Куликовом поле</a:t>
            </a:r>
            <a:endParaRPr lang="ru-RU" dirty="0"/>
          </a:p>
        </p:txBody>
      </p:sp>
      <p:pic>
        <p:nvPicPr>
          <p:cNvPr id="3076" name="Picture 4" descr="https://bel.cultreg.ru/uploads/bb652512a37586f991fe5bbbd76278a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3" y="3638447"/>
            <a:ext cx="4504983" cy="33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5765" y="6225120"/>
            <a:ext cx="296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Битва  </a:t>
            </a:r>
            <a:r>
              <a:rPr lang="ru-RU" dirty="0" err="1" smtClean="0"/>
              <a:t>Челубея</a:t>
            </a:r>
            <a:r>
              <a:rPr lang="ru-RU" dirty="0" smtClean="0"/>
              <a:t> и </a:t>
            </a:r>
            <a:r>
              <a:rPr lang="ru-RU" dirty="0" err="1" smtClean="0"/>
              <a:t>Пересвета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236" y="-342900"/>
            <a:ext cx="3932237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Время битвы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812" y="3334029"/>
            <a:ext cx="4518213" cy="21395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Началась ожесточённая битва между полком Дмитрия Ивановича и полка хана Мамая. Много солдат полегло на Куликовом поле.</a:t>
            </a:r>
            <a:endParaRPr lang="ru-RU" sz="2000" dirty="0"/>
          </a:p>
        </p:txBody>
      </p:sp>
      <p:pic>
        <p:nvPicPr>
          <p:cNvPr id="4098" name="Picture 2" descr="https://avatars.mds.yandex.net/get-zen_doc/96506/pub_5a4104518139bacfa770feda_5a4108e000b3dd92b6da1ec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57300"/>
            <a:ext cx="6827079" cy="43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828" y="1758180"/>
            <a:ext cx="4925485" cy="216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После того, как князя Дмитрия ранили копьём русский полк начал отступать. Но в этот момент из засады вышел засадный полк и наступил на вражескую конницу.</a:t>
            </a:r>
            <a:endParaRPr lang="ru-RU" sz="2000" dirty="0"/>
          </a:p>
          <a:p>
            <a:pPr marL="0" indent="0">
              <a:buNone/>
            </a:pPr>
            <a:r>
              <a:rPr lang="ru-RU" sz="2400" dirty="0" smtClean="0"/>
              <a:t>Русские победили!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672" y="-612775"/>
            <a:ext cx="3932237" cy="16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Победа</a:t>
            </a:r>
            <a:endParaRPr lang="ru-RU" dirty="0"/>
          </a:p>
        </p:txBody>
      </p:sp>
      <p:pic>
        <p:nvPicPr>
          <p:cNvPr id="5122" name="Picture 2" descr="https://tagileparhiya.ru/wp-content/uploads/2017/09/d08a44493536ac92b6e48f426a6910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13" y="1143000"/>
            <a:ext cx="6878087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bs.twimg.com/media/CfDZWfuUsAAGXQw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5"/>
            <a:ext cx="6005015" cy="39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ev-visittula.tularegion.ru/upload/iblock/74d/74d7e91f924769de5129e41b9b0748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29" y="2333767"/>
            <a:ext cx="6469431" cy="43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unart.pro/uploads/posts/2019-11/1574268195_troice-sergieva-lavra-monastyr-rossij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78" y="0"/>
            <a:ext cx="8584443" cy="57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2345" y="6196083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Троице </a:t>
            </a:r>
            <a:r>
              <a:rPr lang="ru-RU" dirty="0" smtClean="0"/>
              <a:t>- Сергиева  Лавра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5ADCDFF-8829-4E19-BAE4-E95BA026F18A}" vid="{C899E45C-B1D1-4D4A-879A-FA74CA5770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118</TotalTime>
  <Words>121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Georgia</vt:lpstr>
      <vt:lpstr>Trebuchet MS</vt:lpstr>
      <vt:lpstr>Тема1</vt:lpstr>
      <vt:lpstr>Куликовская битва</vt:lpstr>
      <vt:lpstr>Благословение</vt:lpstr>
      <vt:lpstr>Начало битвы </vt:lpstr>
      <vt:lpstr>Время битвы</vt:lpstr>
      <vt:lpstr>Победа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12</cp:revision>
  <dcterms:created xsi:type="dcterms:W3CDTF">2020-09-20T16:02:20Z</dcterms:created>
  <dcterms:modified xsi:type="dcterms:W3CDTF">2020-09-20T18:01:11Z</dcterms:modified>
</cp:coreProperties>
</file>