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6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24BAEC-FF6A-4A89-8501-20FE853C23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E588A-D236-4E78-B936-90ACBEEBE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336704" cy="26642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окружающему миру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ученика 3  класса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МОУ «Первомайская СШ»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Иванчикова Артёма  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: Гераскина С. А.                  </a:t>
            </a:r>
          </a:p>
          <a:p>
            <a:pPr algn="ctr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2020г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ГОРОД</a:t>
            </a:r>
            <a:r>
              <a:rPr lang="ru-RU" sz="4800" dirty="0" smtClean="0"/>
              <a:t> 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3744416" cy="247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3888432" cy="118264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 ПРОЕКТА: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9" y="1400326"/>
            <a:ext cx="3960440" cy="46209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УЗНАТЬ  ИНТЕРЕСНЫЕ  ПОДРОБНОСТИ  О  СТАРИННОМ  ГОРОДЕ  ВЛАДИМИРЕ.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32040" y="188640"/>
            <a:ext cx="3960440" cy="118264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 ПРОЕКТА: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932040" y="1399032"/>
            <a:ext cx="3960440" cy="4694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1.ГОРОД  ВЛАДИМИР.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2.ДОСТОПРИМЕЧА-ТЕЛЬНОСТИ.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3.ИСТОЧНИКИ  ИНФОРМАЦИИ.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1043608" y="5661248"/>
            <a:ext cx="6512511" cy="457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4608"/>
            <a:ext cx="4427984" cy="255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21" y="3861048"/>
            <a:ext cx="4956577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7992888" cy="44371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ГЕРБ  ГОРОДА-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175351" cy="86409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18288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ГОРОД  ВЛАДИМИР: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50" y="1438903"/>
            <a:ext cx="3467906" cy="230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14908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800" b="1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2800" b="1" dirty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жемчужина Золотого кольца России и один из самых древних городов нашего государства</a:t>
            </a:r>
            <a:r>
              <a:rPr lang="ru-RU" sz="2800" b="1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2127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208912" cy="86409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/>
              <a:t> </a:t>
            </a:r>
            <a:r>
              <a:rPr lang="ru-RU" sz="2800" b="1" dirty="0">
                <a:latin typeface="Arial" pitchFamily="34" charset="0"/>
                <a:cs typeface="Arial" panose="020B0604020202020204" pitchFamily="34" charset="0"/>
              </a:rPr>
              <a:t>Город был основан в 1108, по приказу великого князя Владимира Мономаха.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75351" cy="100811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18288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ГОРОД  ВЛАДИМИР: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248617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44816" cy="79208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268760"/>
            <a:ext cx="4104456" cy="5400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Дмитриевский собор  построен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князем Всеволодом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Юрьевичем. </a:t>
            </a:r>
          </a:p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Большое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Гнездо в 1194 - 1197 годах.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Собор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знаменит своей белокаменной резьбой — его стены украшают около 600 рельефов, изображающих святых, мифических и реальных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24036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9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00269" cy="86409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1268760"/>
            <a:ext cx="3528392" cy="518457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Золотые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ворота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выдающийся памятник древнерусской архитектуры, расположенный в городе Владимире.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Они построены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1164 году в период возвышения Владимирского княжества при Андрее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Боголюбском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31236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00269" cy="79208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1916832"/>
            <a:ext cx="4464496" cy="439248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Рождественский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мужской монастырь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один из древнейших на Руси, основан в 1191 году во времена расцвета Владимиро-Суздальского княжества. В 1263 г. в нем был погребен великий князь Александр Ярославич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Невский.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1236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792163" y="4868863"/>
            <a:ext cx="8351837" cy="16557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857224" y="714356"/>
            <a:ext cx="7350151" cy="30019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pPr marL="4572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СТАРИННОМ  ГОРОДЕ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ЛАДИМИР  СОБРАНО  ЕЩЁ  НЕМАЛО  ВЕЛИКИХ  ПАМЯТНИКОВ  СТАРИНЫ: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СПЕНСКИЙ  СОБОР, МУЗЕЙ  ДЕКОРАТИВНО-ПРИКЛАДНОГО  ИССКУСТВА, ИСТОРИЧЕСКИЙ  МУЗЕЙ, МУЗЕЙ  ПРИРОДЫ И МНОГОЕ  ДРУГОЕ.  </a:t>
            </a:r>
          </a:p>
          <a:p>
            <a:pPr marL="4572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ЛЯ ТОГО, ЧТОБЫ НАСЛАДИТЬСЯ  ЭТОЙ  КРАСОТОЙ –ЛУЧШЕ ВСЕГО ТАМ  ПОБЫВАТЬ!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237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Georgia</vt:lpstr>
      <vt:lpstr>Trebuchet MS</vt:lpstr>
      <vt:lpstr>Воздушный поток</vt:lpstr>
      <vt:lpstr>ГОРОД  ВЛАДИМИР</vt:lpstr>
      <vt:lpstr>Презентация PowerPoint</vt:lpstr>
      <vt:lpstr>      ГОРОД  ВЛАДИМИР:</vt:lpstr>
      <vt:lpstr>       ГОРОД  ВЛАДИМИР:</vt:lpstr>
      <vt:lpstr>ДОСТОПРИМЕЧАТЕЛЬНОСТИ:</vt:lpstr>
      <vt:lpstr>ДОСТОПРИМЕЧАТЕЛЬНОСТИ:</vt:lpstr>
      <vt:lpstr>ДОСТОПРИМЕЧАТЕЛЬНОСТИ: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ВЛАДИМИР</dc:title>
  <dc:creator>пк</dc:creator>
  <cp:lastModifiedBy>Samsung</cp:lastModifiedBy>
  <cp:revision>32</cp:revision>
  <dcterms:created xsi:type="dcterms:W3CDTF">2014-04-01T13:52:58Z</dcterms:created>
  <dcterms:modified xsi:type="dcterms:W3CDTF">2021-11-11T11:39:48Z</dcterms:modified>
</cp:coreProperties>
</file>