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008-60D2-44FD-9892-B53AEEE3501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28CA-2598-43B8-973C-460E32BB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008-60D2-44FD-9892-B53AEEE3501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28CA-2598-43B8-973C-460E32BB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008-60D2-44FD-9892-B53AEEE3501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28CA-2598-43B8-973C-460E32BB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008-60D2-44FD-9892-B53AEEE3501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28CA-2598-43B8-973C-460E32BB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008-60D2-44FD-9892-B53AEEE3501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28CA-2598-43B8-973C-460E32BB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008-60D2-44FD-9892-B53AEEE3501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28CA-2598-43B8-973C-460E32BB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008-60D2-44FD-9892-B53AEEE3501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28CA-2598-43B8-973C-460E32BB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008-60D2-44FD-9892-B53AEEE3501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28CA-2598-43B8-973C-460E32BB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008-60D2-44FD-9892-B53AEEE3501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28CA-2598-43B8-973C-460E32BB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008-60D2-44FD-9892-B53AEEE3501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28CA-2598-43B8-973C-460E32BB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008-60D2-44FD-9892-B53AEEE3501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28CA-2598-43B8-973C-460E32BB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72008-60D2-44FD-9892-B53AEEE3501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428CA-2598-43B8-973C-460E32BBA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ds04.infourok.ru/uploads/ex/06e4/0002645b-bc8ce9c4/img12.jpg"/>
          <p:cNvPicPr/>
          <p:nvPr/>
        </p:nvPicPr>
        <p:blipFill>
          <a:blip r:embed="rId2" cstate="print"/>
          <a:srcRect b="2724"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43608" y="620688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 МОУ «Первомайская СШ» Ясногорского района Тульской области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420888"/>
            <a:ext cx="777686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УУД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уроке литературного чтения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 2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классе.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ема: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Л.Н. Толстой 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Старый дед и внучек»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УМК «Школа России»</a:t>
            </a: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Иванчикова Е.А., </a:t>
            </a: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4.infourok.ru/uploads/ex/06e4/0002645b-bc8ce9c4/img12.jpg"/>
          <p:cNvPicPr/>
          <p:nvPr/>
        </p:nvPicPr>
        <p:blipFill>
          <a:blip r:embed="rId2" cstate="print"/>
          <a:srcRect b="27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27584" y="1052736"/>
            <a:ext cx="770485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XIV. Итог урока. Рефлексия.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Регулятивные умения: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умение оценивать собственную работу.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Коммуникативные умения: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-умение связанно отвечать на поставленные вопросы;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умение слушать учителя и понимать его речь;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умение слушать и слышать другого.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4.infourok.ru/uploads/ex/06e4/0002645b-bc8ce9c4/img12.jpg"/>
          <p:cNvPicPr/>
          <p:nvPr/>
        </p:nvPicPr>
        <p:blipFill>
          <a:blip r:embed="rId2" cstate="print"/>
          <a:srcRect b="27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635896" y="548680"/>
            <a:ext cx="1884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052736"/>
            <a:ext cx="784887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урока.                           Подготовка к чтению рассказа.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Тип урока.                             Словарная работа.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урока.                           Чтение рассказа учителем.          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Задачи урока.                        Беседа по восприятию.           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Планируемые результаты.  Чтение рассказа учащимися.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Оборудование.                      Беседа по содержанию.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Оргмомент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                          Работа с пословицами.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Актуализация знаний.          Сравнение басен И.А. Крыло-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Постановка темы и цели урока.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Л.Н. Толстого.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по теме урока.            Итог урока. Рефлексия.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Физминутка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                          Домашнее задание.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данной презентации представлены УУД,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формируемые на уроке.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4.infourok.ru/uploads/ex/06e4/0002645b-bc8ce9c4/img12.jpg"/>
          <p:cNvPicPr/>
          <p:nvPr/>
        </p:nvPicPr>
        <p:blipFill>
          <a:blip r:embed="rId2" cstate="print"/>
          <a:srcRect b="2724"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95736" y="548680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Ход урока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683568" y="887912"/>
            <a:ext cx="68407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Оргмомент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Личностные умения: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воспитывать культуру поведения;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умение слушать учителя и понимать его речь;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-умение слушать и слышать другого.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584" y="2780928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Актуализация знаний.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79388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Коммуникативные 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умения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793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умение слушать и слышать другого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369701" y="90100"/>
            <a:ext cx="404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5616" y="407707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Постановка темы и цели урока.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Познавательные умения: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умение осознавать познавательную задачу урока.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4.infourok.ru/uploads/ex/06e4/0002645b-bc8ce9c4/img12.jpg"/>
          <p:cNvPicPr/>
          <p:nvPr/>
        </p:nvPicPr>
        <p:blipFill>
          <a:blip r:embed="rId2" cstate="print"/>
          <a:srcRect b="2724"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27584" y="789245"/>
            <a:ext cx="770485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Работа по теме урока.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Личностные умения: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воспитывать интерес к изучению литературного чтения.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Коммуникативные: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умение связно отвечать на поставленные вопросы;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умение слушать учителя и понимать его речь;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умение слушать и слышать другого.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Физминутка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Коммуникативные: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умение слушать учителя и понимать его речь.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4.infourok.ru/uploads/ex/06e4/0002645b-bc8ce9c4/img12.jpg"/>
          <p:cNvPicPr/>
          <p:nvPr/>
        </p:nvPicPr>
        <p:blipFill>
          <a:blip r:embed="rId2" cstate="print"/>
          <a:srcRect b="2724"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27584" y="620688"/>
            <a:ext cx="770485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Подготовка к чтению рассказа.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Личностные умения: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воспитывать чувство сострадания к старшим.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воспитывать культуру поведения.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Регулятивные умения: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умение делать умозаключение и аргументировано отстаивать свою точку зрения.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умение слушать учителя и понимать его речь.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Коммуникативные: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связанно отвечать на поставленные вопросы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Словарная работа.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Коммуникативные умения: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умение слушать учителя и понимать его речь;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умение слушать и слышать другого.</a:t>
            </a: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4.infourok.ru/uploads/ex/06e4/0002645b-bc8ce9c4/img12.jpg"/>
          <p:cNvPicPr/>
          <p:nvPr/>
        </p:nvPicPr>
        <p:blipFill>
          <a:blip r:embed="rId2" cstate="print"/>
          <a:srcRect b="2724"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83568" y="912137"/>
            <a:ext cx="79928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VIII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Чтение рассказа учителем.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Коммуникативные умения: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умение слушать и слышать учителя.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IX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Беседа по восприятию.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Коммуникативные умения: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умение слушать и слышать другого.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4.infourok.ru/uploads/ex/06e4/0002645b-bc8ce9c4/img12.jpg"/>
          <p:cNvPicPr/>
          <p:nvPr/>
        </p:nvPicPr>
        <p:blipFill>
          <a:blip r:embed="rId2" cstate="print"/>
          <a:srcRect b="27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540662"/>
            <a:ext cx="777686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Чтение рассказа учащимися.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Регулятивные умения: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-умение правильно и бегло читать;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умение осознанно и выразительно читать.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Беседа по содержанию.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Предметные умения: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умение определять главную мысль в рассказе;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умение давать характеристику главному герою.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Познавательные умения: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умение сравнивать действия главных персонажей;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умение характеризовать поступки главных героев;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умение объяснять смысл заголовка произведения.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Регулятивные умения: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умение работать с текстом и понимать информацию, данную в тексте.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Коммуникативные умения: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умение связанно отвечать на поставленные вопросы;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- умение слушать и слышать другого.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4.infourok.ru/uploads/ex/06e4/0002645b-bc8ce9c4/img12.jpg"/>
          <p:cNvPicPr/>
          <p:nvPr/>
        </p:nvPicPr>
        <p:blipFill>
          <a:blip r:embed="rId2" cstate="print"/>
          <a:srcRect b="27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83568" y="606313"/>
            <a:ext cx="777686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Работа с пословицами.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Предметные умения: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умение анализировать соответствие темы произведения пословице.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Коммуникативные умения: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умение объяснять значение пословиц.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У.: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Соберите пословицы, объясните их смысл. Какая из них больше всего подходит к рассказу Л.Н. Толстого?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 недружной семье                          и сердце на месте.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 семье разлад,                                     добра не бывает.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Когда семья вместе,          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 и дело идёт прекрасно.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 семье согласно,                              так и дому не рад.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Не будет добра,                             коли в семье вражда.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4.infourok.ru/uploads/ex/06e4/0002645b-bc8ce9c4/img12.jpg"/>
          <p:cNvPicPr/>
          <p:nvPr/>
        </p:nvPicPr>
        <p:blipFill>
          <a:blip r:embed="rId2" cstate="print"/>
          <a:srcRect b="27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83568" y="817187"/>
            <a:ext cx="784887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XIII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Сравнение басен И.А. Крылова и рассказа Л.Н. Толстого.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Познавательные умения: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умение сравнивать.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У.: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Мы познакомились с рассказом Л.Н.Толстого. Давайте сравним её с баснями И.А.Крылова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 рассказе  Л. Толстого действующие лица – люди, он написан в прозе. В баснях Крылова действующие лица – животные, они написана в стихотворной форме)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Что у них общее? (Произведения  поучительные)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658</Words>
  <Application>Microsoft Office PowerPoint</Application>
  <PresentationFormat>Экран (4:3)</PresentationFormat>
  <Paragraphs>108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24</cp:revision>
  <dcterms:created xsi:type="dcterms:W3CDTF">2020-11-10T17:29:36Z</dcterms:created>
  <dcterms:modified xsi:type="dcterms:W3CDTF">2020-11-27T17:52:17Z</dcterms:modified>
</cp:coreProperties>
</file>