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300" r:id="rId10"/>
    <p:sldId id="262" r:id="rId11"/>
    <p:sldId id="301" r:id="rId12"/>
    <p:sldId id="303" r:id="rId13"/>
    <p:sldId id="304" r:id="rId14"/>
    <p:sldId id="302" r:id="rId15"/>
    <p:sldId id="263" r:id="rId16"/>
    <p:sldId id="30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7" r:id="rId30"/>
    <p:sldId id="280" r:id="rId31"/>
    <p:sldId id="281" r:id="rId32"/>
    <p:sldId id="282" r:id="rId33"/>
    <p:sldId id="283" r:id="rId34"/>
    <p:sldId id="284" r:id="rId35"/>
    <p:sldId id="285" r:id="rId36"/>
    <p:sldId id="289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86" r:id="rId45"/>
    <p:sldId id="288" r:id="rId46"/>
    <p:sldId id="290" r:id="rId47"/>
    <p:sldId id="291" r:id="rId48"/>
    <p:sldId id="29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4F7AA-BDBF-4EF5-9CB6-C97BF44EFF4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D071C-65F0-4222-B87A-3CAD96F9B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5;&#1088;&#1086;&#1097;&#1072;&#1081;,%20&#1040;&#1079;&#1073;&#1091;&#1082;&#1072;%202016&#1075;\&#1052;&#1080;&#1085;&#1091;&#1089;%20&#1040;&#1079;&#1073;&#1091;&#1082;&#1072;.mp3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5;&#1088;&#1086;&#1097;&#1072;&#1081;,%20&#1040;&#1079;&#1073;&#1091;&#1082;&#1072;%202016&#1075;\&#1052;&#1080;&#1085;&#1091;&#1089;%20&#1063;&#1072;&#1089;&#1090;&#1091;&#1096;&#1082;&#1080;.mp3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86;&#1097;&#1072;&#1081;,%20&#1040;&#1079;&#1073;&#1091;&#1082;&#1072;%202016&#1075;\&#1052;&#1080;&#1085;&#1091;&#1089;%20&#1057;%20&#1073;&#1091;&#1082;&#1074;&#1072;&#1088;&#1105;&#1084;%20&#1091;&#1089;&#1077;&#1083;&#1080;&#1089;&#1100;%20&#1082;&#1091;&#1082;&#1083;&#1099;.mp3" TargetMode="Externa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86;&#1097;&#1072;&#1081;,%20&#1040;&#1079;&#1073;&#1091;&#1082;&#1072;%202016&#1075;\&#1052;&#1080;&#1085;&#1091;&#1089;%20&#1045;&#1089;&#1083;&#1080;%20&#1089;%20&#1082;&#1085;&#1080;&#1075;&#1086;&#1081;%20&#1076;&#1088;&#1091;&#1078;&#1080;&#1096;&#1100;%20&#1090;&#1099;%20&#1085;&#1072;%20&#1084;&#1086;&#1090;&#1080;&#1074;%20&#1045;&#1089;&#1083;&#1080;%20&#1089;%20&#1076;&#1088;&#1091;&#1075;&#1086;&#1084;%20&#1074;&#1099;&#1096;&#1077;&#1083;%20&#1074;%20&#1087;&#1091;&#1090;&#1100;.mp3" TargetMode="Externa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86;&#1097;&#1072;&#1081;,%20&#1040;&#1079;&#1073;&#1091;&#1082;&#1072;%202016&#1075;\&#1052;&#1080;&#1085;&#1091;&#1089;%20&#1055;&#1088;&#1086;&#1097;&#1072;&#1085;&#1080;&#1077;%20&#1089;%20&#1040;&#1079;&#1073;&#1091;&#1082;&#1086;&#1081;.mp3" TargetMode="Externa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5;&#1088;&#1086;&#1096;&#1072;&#1081;%20&#1040;&#1079;&#1073;&#1091;&#1082;&#1072;%202016&#1075;\&#1052;&#1080;&#1085;&#1091;&#1089;%20&#1041;&#1091;&#1082;&#1086;&#1074;&#1082;&#1080;%20&#1085;&#1072;%20&#1084;&#1086;&#1090;&#1080;&#1074;%20&#1041;&#1072;&#1073;&#1091;&#1096;&#1082;&#1072;%20&#1088;&#1103;&#1076;&#1099;&#1096;&#1082;&#1086;&#1084;%20&#1089;%20&#1076;&#1077;&#1076;&#1091;&#1096;&#1082;&#1086;&#1081;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28604"/>
            <a:ext cx="6847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B050"/>
                </a:solidFill>
                <a:effectLst/>
              </a:rPr>
              <a:t>Найди лишнюю букву</a:t>
            </a:r>
            <a:endParaRPr lang="ru-RU" sz="5400" b="1" i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428736"/>
            <a:ext cx="341026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О Б Я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 Е Я Ю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 Р Д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 П М Ф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28604"/>
            <a:ext cx="6847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B050"/>
                </a:solidFill>
                <a:effectLst/>
              </a:rPr>
              <a:t>Найди лишнюю букву</a:t>
            </a:r>
            <a:endParaRPr lang="ru-RU" sz="5400" b="1" i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428736"/>
            <a:ext cx="341026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О </a:t>
            </a:r>
            <a:r>
              <a:rPr lang="ru-RU" sz="6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 Е Я Ю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 Р Д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 П М Ф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28604"/>
            <a:ext cx="6847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B050"/>
                </a:solidFill>
                <a:effectLst/>
              </a:rPr>
              <a:t>Найди лишнюю букву</a:t>
            </a:r>
            <a:endParaRPr lang="ru-RU" sz="5400" b="1" i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428736"/>
            <a:ext cx="341026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О </a:t>
            </a:r>
            <a:r>
              <a:rPr lang="ru-RU" sz="6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</a:t>
            </a:r>
          </a:p>
          <a:p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Я Ю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 Р Д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 П М Ф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28604"/>
            <a:ext cx="6847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B050"/>
                </a:solidFill>
                <a:effectLst/>
              </a:rPr>
              <a:t>Найди лишнюю букву</a:t>
            </a:r>
            <a:endParaRPr lang="ru-RU" sz="5400" b="1" i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428736"/>
            <a:ext cx="341026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О </a:t>
            </a:r>
            <a:r>
              <a:rPr lang="ru-RU" sz="6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</a:t>
            </a:r>
          </a:p>
          <a:p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Я Ю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6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 Д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 П М Ф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28604"/>
            <a:ext cx="6847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B050"/>
                </a:solidFill>
                <a:effectLst/>
              </a:rPr>
              <a:t>Найди лишнюю букву</a:t>
            </a:r>
            <a:endParaRPr lang="ru-RU" sz="5400" b="1" i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428736"/>
            <a:ext cx="341026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О </a:t>
            </a:r>
            <a:r>
              <a:rPr lang="ru-RU" sz="6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</a:t>
            </a:r>
          </a:p>
          <a:p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 Я Ю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6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 Д</a:t>
            </a:r>
          </a:p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 П </a:t>
            </a:r>
            <a:r>
              <a:rPr lang="ru-RU" sz="6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54919" y="219654"/>
            <a:ext cx="703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 букв составь слова</a:t>
            </a:r>
            <a:endParaRPr lang="ru-RU" sz="5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37855"/>
            <a:ext cx="411362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 А Ж И Ф</a:t>
            </a:r>
          </a:p>
          <a:p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 Е Р З А</a:t>
            </a:r>
          </a:p>
          <a:p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К Б Л Е</a:t>
            </a:r>
          </a:p>
          <a:p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 Д М Е Д В 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Наталья\Desktop\жира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687272" cy="4929198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зеб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71612"/>
            <a:ext cx="4857784" cy="3908998"/>
          </a:xfrm>
          <a:prstGeom prst="rect">
            <a:avLst/>
          </a:prstGeom>
          <a:noFill/>
        </p:spPr>
      </p:pic>
      <p:pic>
        <p:nvPicPr>
          <p:cNvPr id="2052" name="Picture 4" descr="C:\Users\Наталья\Desktop\бе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428736"/>
            <a:ext cx="4891711" cy="3876681"/>
          </a:xfrm>
          <a:prstGeom prst="rect">
            <a:avLst/>
          </a:prstGeom>
          <a:noFill/>
        </p:spPr>
      </p:pic>
      <p:pic>
        <p:nvPicPr>
          <p:cNvPr id="2053" name="Picture 5" descr="C:\Users\Наталья\Desktop\медвед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86" y="2116285"/>
            <a:ext cx="5643570" cy="317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0249" y="214290"/>
            <a:ext cx="7683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слогов составь слова</a:t>
            </a:r>
            <a:endParaRPr lang="ru-RU" sz="5400" b="1" i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175" y="1643050"/>
            <a:ext cx="8295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мел, аль, точ, кис, ка</a:t>
            </a:r>
            <a:r>
              <a:rPr lang="ru-RU" sz="5400" b="1" i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бом</a:t>
            </a:r>
            <a:endParaRPr lang="ru-RU" sz="5400" b="1" i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619" y="2986817"/>
            <a:ext cx="28519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</a:t>
            </a:r>
            <a:br>
              <a:rPr lang="ru-RU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альбом</a:t>
            </a:r>
          </a:p>
          <a:p>
            <a:r>
              <a:rPr lang="ru-RU" sz="54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кисточка</a:t>
            </a:r>
            <a:endParaRPr lang="ru-RU" sz="5400" b="1" cap="none" spc="0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8891" y="3000372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i="1" cap="none" spc="0" dirty="0" smtClean="0">
                <a:ln w="1905"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слог</a:t>
            </a:r>
            <a:endParaRPr lang="ru-RU" sz="5400" b="1" i="1" cap="none" spc="0" dirty="0">
              <a:ln w="1905">
                <a:solidFill>
                  <a:srgbClr val="FF0000"/>
                </a:solidFill>
              </a:ln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3817814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 w="1905"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слога</a:t>
            </a:r>
            <a:endParaRPr lang="ru-RU" sz="5400" b="1" i="1" dirty="0">
              <a:ln w="1905">
                <a:solidFill>
                  <a:srgbClr val="FF0000"/>
                </a:solidFill>
              </a:ln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648810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 w="1905"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слога</a:t>
            </a:r>
            <a:endParaRPr lang="ru-RU" sz="5400" b="1" i="1" dirty="0">
              <a:ln w="1905">
                <a:solidFill>
                  <a:srgbClr val="FF0000"/>
                </a:solidFill>
              </a:ln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7635" y="-71462"/>
            <a:ext cx="66287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Незнайкины</a:t>
            </a:r>
            <a:r>
              <a:rPr lang="ru-RU" sz="6000" b="1" i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стихи</a:t>
            </a:r>
            <a:endParaRPr lang="ru-RU" sz="6000" b="1" i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416" y="857232"/>
            <a:ext cx="8499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Найди ошибку и поменяй букву</a:t>
            </a:r>
            <a:endParaRPr lang="ru-RU" sz="5400" b="1" i="1" cap="none" spc="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85926"/>
            <a:ext cx="62715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i="1" cap="none" spc="0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Синеет море перед нами.</a:t>
            </a:r>
            <a:br>
              <a:rPr lang="ru-RU" sz="3600" b="1" i="1" cap="none" spc="0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Летают </a:t>
            </a: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майки над волнами.</a:t>
            </a:r>
            <a:endParaRPr lang="ru-RU" sz="3600" b="1" i="1" cap="none" spc="0" dirty="0">
              <a:ln w="1778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049502"/>
            <a:ext cx="54292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Куклу выронив из рук,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Маша мчится к маме: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«Там ползёт зелёный лук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длинными усами!»</a:t>
            </a:r>
            <a:endParaRPr lang="ru-RU" sz="3600" b="1" i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4314" y="5371943"/>
            <a:ext cx="49482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Старый дедушка Пахом</a:t>
            </a:r>
            <a:b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козе скакал верхом</a:t>
            </a:r>
            <a:endParaRPr lang="ru-RU" sz="3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7635" y="-71462"/>
            <a:ext cx="66287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Незнайкины</a:t>
            </a:r>
            <a:r>
              <a:rPr lang="ru-RU" sz="6000" b="1" i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стихи</a:t>
            </a:r>
            <a:endParaRPr lang="ru-RU" sz="6000" b="1" i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416" y="857232"/>
            <a:ext cx="8499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Найди ошибку и поменяй букву</a:t>
            </a:r>
            <a:endParaRPr lang="ru-RU" sz="5400" b="1" i="1" cap="none" spc="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85926"/>
            <a:ext cx="61689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i="1" cap="none" spc="0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Синеет море перед нами.</a:t>
            </a:r>
            <a:br>
              <a:rPr lang="ru-RU" sz="3600" b="1" i="1" cap="none" spc="0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Летают </a:t>
            </a: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айки над волнами.</a:t>
            </a:r>
            <a:endParaRPr lang="ru-RU" sz="3600" b="1" i="1" cap="none" spc="0" dirty="0">
              <a:ln w="1778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049502"/>
            <a:ext cx="54292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Куклу выронив из рук,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Маша мчится к маме: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«Там ползёт зелёный лук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длинными усами!»</a:t>
            </a:r>
            <a:endParaRPr lang="ru-RU" sz="3600" b="1" i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4314" y="5371943"/>
            <a:ext cx="49482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Старый дедушка Пахом</a:t>
            </a:r>
            <a:b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козе скакал верхом</a:t>
            </a:r>
            <a:endParaRPr lang="ru-RU" sz="3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7635" y="-71462"/>
            <a:ext cx="66287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Незнайкины</a:t>
            </a:r>
            <a:r>
              <a:rPr lang="ru-RU" sz="6000" b="1" i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стихи</a:t>
            </a:r>
            <a:endParaRPr lang="ru-RU" sz="6000" b="1" i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416" y="857232"/>
            <a:ext cx="8499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Найди ошибку и поменяй букву</a:t>
            </a:r>
            <a:endParaRPr lang="ru-RU" sz="5400" b="1" i="1" cap="none" spc="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85926"/>
            <a:ext cx="61689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i="1" cap="none" spc="0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Синеет море перед нами.</a:t>
            </a:r>
            <a:br>
              <a:rPr lang="ru-RU" sz="3600" b="1" i="1" cap="none" spc="0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Летают </a:t>
            </a: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айки над волнами.</a:t>
            </a:r>
            <a:endParaRPr lang="ru-RU" sz="3600" b="1" i="1" cap="none" spc="0" dirty="0">
              <a:ln w="1778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049502"/>
            <a:ext cx="55687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Куклу выронив из рук,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Маша мчится к маме: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«Там ползёт зелёный </a:t>
            </a:r>
            <a:r>
              <a:rPr lang="ru-RU" sz="36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</a:t>
            </a: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длинными усами!»</a:t>
            </a:r>
            <a:endParaRPr lang="ru-RU" sz="3600" b="1" i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4314" y="5371943"/>
            <a:ext cx="49482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Старый дедушка Пахом</a:t>
            </a:r>
            <a:b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козе скакал верхом</a:t>
            </a:r>
            <a:endParaRPr lang="ru-RU" sz="3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частуш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7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7635" y="-71462"/>
            <a:ext cx="66287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Незнайкины</a:t>
            </a:r>
            <a:r>
              <a:rPr lang="ru-RU" sz="6000" b="1" i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стихи</a:t>
            </a:r>
            <a:endParaRPr lang="ru-RU" sz="6000" b="1" i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416" y="857232"/>
            <a:ext cx="8499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Найди ошибку и поменяй букву</a:t>
            </a:r>
            <a:endParaRPr lang="ru-RU" sz="5400" b="1" i="1" cap="none" spc="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85926"/>
            <a:ext cx="59314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i="1" cap="none" spc="0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Синеет море перед нами.</a:t>
            </a:r>
            <a:br>
              <a:rPr lang="ru-RU" sz="3600" b="1" i="1" cap="none" spc="0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Летают </a:t>
            </a: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  <a:r>
              <a:rPr lang="ru-RU" sz="3600" b="1" i="1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айки над вонами.</a:t>
            </a:r>
            <a:endParaRPr lang="ru-RU" sz="3600" b="1" i="1" cap="none" spc="0" dirty="0">
              <a:ln w="1778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049502"/>
            <a:ext cx="55687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Куклу выронив из рук,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Маша мчится к маме: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«Там ползёт зелёный </a:t>
            </a:r>
            <a:r>
              <a:rPr lang="ru-RU" sz="36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</a:t>
            </a: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</a:t>
            </a:r>
            <a:b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длинными усами!»</a:t>
            </a:r>
            <a:endParaRPr lang="ru-RU" sz="3600" b="1" i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4314" y="5371943"/>
            <a:ext cx="49482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Старый дедушка Пахом</a:t>
            </a:r>
            <a:b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ко</a:t>
            </a:r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 скакал верхом</a:t>
            </a:r>
            <a:endParaRPr lang="ru-RU" sz="3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Минус Азбу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30984" y="-71462"/>
            <a:ext cx="628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Собери пословицу</a:t>
            </a:r>
            <a:endParaRPr lang="ru-RU" sz="5400" b="1" i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4302" y="1071546"/>
            <a:ext cx="3825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Поспешишь – … </a:t>
            </a:r>
            <a:endParaRPr lang="ru-RU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7993" y="2071678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Семеро –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0696" y="3244334"/>
            <a:ext cx="4842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Тяжело в ученье –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6016" y="4364188"/>
            <a:ext cx="4391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Делу – время, а 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9400" y="5500702"/>
            <a:ext cx="3942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Кончил дело –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30984" y="-71462"/>
            <a:ext cx="628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Собери пословицу</a:t>
            </a:r>
            <a:endParaRPr lang="ru-RU" sz="5400" b="1" i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992" y="1071546"/>
            <a:ext cx="7746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Поспешишь – людей насмешишь</a:t>
            </a:r>
            <a:endParaRPr lang="ru-RU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7993" y="2071678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Семеро –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0696" y="3244334"/>
            <a:ext cx="4842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Тяжело в ученье –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6016" y="4364188"/>
            <a:ext cx="4391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Делу – время, а 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9400" y="5500702"/>
            <a:ext cx="3942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Кончил дело –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30984" y="-71462"/>
            <a:ext cx="628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Собери пословицу</a:t>
            </a:r>
            <a:endParaRPr lang="ru-RU" sz="5400" b="1" i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992" y="1071546"/>
            <a:ext cx="7746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Поспешишь – людей насмешишь</a:t>
            </a:r>
            <a:endParaRPr lang="ru-RU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7380" y="2071678"/>
            <a:ext cx="6149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Семеро – одного не ждут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0696" y="3244334"/>
            <a:ext cx="4842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Тяжело в ученье –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6016" y="4364188"/>
            <a:ext cx="4391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Делу – время, а 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9400" y="5500702"/>
            <a:ext cx="3942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Кончил дело –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30984" y="-71462"/>
            <a:ext cx="628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Собери пословицу</a:t>
            </a:r>
            <a:endParaRPr lang="ru-RU" sz="5400" b="1" i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992" y="1071546"/>
            <a:ext cx="7746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Поспешишь – людей насмешишь</a:t>
            </a:r>
            <a:endParaRPr lang="ru-RU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7380" y="2071678"/>
            <a:ext cx="6149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Семеро – одного не ждут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9741" y="3244334"/>
            <a:ext cx="7144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Тяжело в ученье – легко в бою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6016" y="4364188"/>
            <a:ext cx="4391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Делу – время, а 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9400" y="5500702"/>
            <a:ext cx="3942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Кончил дело –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30984" y="-71462"/>
            <a:ext cx="628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Собери пословицу</a:t>
            </a:r>
            <a:endParaRPr lang="ru-RU" sz="5400" b="1" i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992" y="1071546"/>
            <a:ext cx="7746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Поспешишь – людей насмешишь</a:t>
            </a:r>
            <a:endParaRPr lang="ru-RU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7380" y="2071678"/>
            <a:ext cx="6149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Семеро – одного не ждут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9741" y="3244334"/>
            <a:ext cx="7144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Тяжело в ученье – легко в бою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3541" y="4364188"/>
            <a:ext cx="6556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Делу – время, а потехе час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9400" y="5500702"/>
            <a:ext cx="3942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Кончил дело – … 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30984" y="-71462"/>
            <a:ext cx="628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Собери пословицу</a:t>
            </a:r>
            <a:endParaRPr lang="ru-RU" sz="5400" b="1" i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992" y="1071546"/>
            <a:ext cx="7746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Поспешишь – людей насмешишь</a:t>
            </a:r>
            <a:endParaRPr lang="ru-RU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7380" y="2071678"/>
            <a:ext cx="6149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Семеро – одного не ждут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9741" y="3244334"/>
            <a:ext cx="7144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Тяжело в ученье – легко в бою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3541" y="4364188"/>
            <a:ext cx="6556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Делу – время, а потехе час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3247" y="5500702"/>
            <a:ext cx="6294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Кончил дело – гуляй смело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угада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частуш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799" cy="6858000"/>
          </a:xfrm>
          <a:prstGeom prst="rect">
            <a:avLst/>
          </a:prstGeom>
          <a:noFill/>
        </p:spPr>
      </p:pic>
      <p:pic>
        <p:nvPicPr>
          <p:cNvPr id="3" name="Минус Част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01024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3148" y="81013"/>
            <a:ext cx="814607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200" dirty="0" smtClean="0">
                <a:ln w="19050">
                  <a:solidFill>
                    <a:srgbClr val="0070C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Появилась девочка в чашечке цветка,</a:t>
            </a:r>
          </a:p>
          <a:p>
            <a:pPr algn="ctr"/>
            <a:r>
              <a:rPr lang="ru-RU" sz="3200" b="1" i="1" spc="200" dirty="0" smtClean="0">
                <a:ln w="19050">
                  <a:solidFill>
                    <a:srgbClr val="0070C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 была та девочка не больше ноготка.</a:t>
            </a:r>
          </a:p>
          <a:p>
            <a:pPr algn="ctr"/>
            <a:r>
              <a:rPr lang="ru-RU" sz="3200" b="1" i="1" cap="none" spc="200" dirty="0" smtClean="0">
                <a:ln w="19050">
                  <a:solidFill>
                    <a:srgbClr val="0070C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Кто читал такую книжку,</a:t>
            </a:r>
          </a:p>
          <a:p>
            <a:pPr algn="ctr"/>
            <a:r>
              <a:rPr lang="ru-RU" sz="3200" b="1" i="1" spc="200" dirty="0" smtClean="0">
                <a:ln w="19050">
                  <a:solidFill>
                    <a:srgbClr val="0070C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Знает девочку малышку.</a:t>
            </a:r>
            <a:endParaRPr lang="ru-RU" sz="3200" b="1" i="1" cap="none" spc="200" dirty="0">
              <a:ln w="19050">
                <a:solidFill>
                  <a:srgbClr val="0070C0"/>
                </a:solidFill>
              </a:ln>
              <a:solidFill>
                <a:srgbClr val="FF00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098" name="Picture 2" descr="C:\Users\Наталья\Desktop\Дюймов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357430"/>
            <a:ext cx="2986100" cy="411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5207" y="-24"/>
            <a:ext cx="456849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Красна девица грустна,</a:t>
            </a:r>
          </a:p>
          <a:p>
            <a:pPr algn="ctr"/>
            <a:r>
              <a:rPr lang="ru-RU" sz="3200" b="1" i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Ей не нравится весна.</a:t>
            </a:r>
          </a:p>
          <a:p>
            <a:pPr algn="ctr"/>
            <a:r>
              <a:rPr lang="ru-RU" sz="3200" b="1" i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Ей на солнце тяжко.</a:t>
            </a:r>
          </a:p>
          <a:p>
            <a:pPr algn="ctr"/>
            <a:r>
              <a:rPr lang="ru-RU" sz="3200" b="1" i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Слёзы льёт бедняжка.</a:t>
            </a:r>
            <a:endParaRPr lang="ru-RU" sz="3200" b="1" i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Users\Наталья\Desktop\снегур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143116"/>
            <a:ext cx="3088371" cy="437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81013"/>
            <a:ext cx="677942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Бабушка девочку очень любила.</a:t>
            </a:r>
          </a:p>
          <a:p>
            <a:pPr algn="ctr"/>
            <a:r>
              <a:rPr lang="ru-RU" sz="3200" b="1" i="1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Шапочку красную ей подарила.</a:t>
            </a:r>
          </a:p>
          <a:p>
            <a:pPr algn="ctr"/>
            <a:r>
              <a:rPr lang="ru-RU" sz="3200" b="1" i="1" cap="none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Девочка имя забыла своё.</a:t>
            </a:r>
          </a:p>
          <a:p>
            <a:pPr algn="ctr"/>
            <a:r>
              <a:rPr lang="ru-RU" sz="3200" b="1" i="1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Ну, отгадайте, как звали её?</a:t>
            </a:r>
            <a:endParaRPr lang="ru-RU" sz="3200" b="1" i="1" cap="none" spc="200" dirty="0">
              <a:ln w="19050">
                <a:solidFill>
                  <a:srgbClr val="7030A0"/>
                </a:solidFill>
              </a:ln>
              <a:solidFill>
                <a:srgbClr val="FF00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6146" name="Picture 2" descr="C:\Users\Наталья\Desktop\красная шап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2"/>
            <a:ext cx="3746912" cy="435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7354" y="71414"/>
            <a:ext cx="606929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Человечек деревянный</a:t>
            </a:r>
          </a:p>
          <a:p>
            <a:pPr algn="ctr"/>
            <a:r>
              <a:rPr lang="ru-RU" sz="3200" b="1" i="1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На воде и под водой</a:t>
            </a:r>
          </a:p>
          <a:p>
            <a:pPr algn="ctr"/>
            <a:r>
              <a:rPr lang="ru-RU" sz="3200" b="1" i="1" cap="none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Ищет ключик золотой.</a:t>
            </a:r>
          </a:p>
          <a:p>
            <a:pPr algn="ctr"/>
            <a:r>
              <a:rPr lang="ru-RU" sz="3200" b="1" i="1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Всюду нос суёт он длинный,</a:t>
            </a:r>
          </a:p>
          <a:p>
            <a:pPr algn="ctr"/>
            <a:r>
              <a:rPr lang="ru-RU" sz="3200" b="1" i="1" cap="none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 зовётся …</a:t>
            </a:r>
            <a:endParaRPr lang="ru-RU" sz="3200" b="1" i="1" cap="none" spc="200" dirty="0">
              <a:ln w="19050">
                <a:solidFill>
                  <a:srgbClr val="7030A0"/>
                </a:solidFill>
              </a:ln>
              <a:solidFill>
                <a:srgbClr val="FF00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7170" name="Picture 2" descr="C:\Users\Наталья\Desktop\бурати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648677"/>
            <a:ext cx="2643206" cy="406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16162" y="-71462"/>
            <a:ext cx="562551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Всех на свете он добрей</a:t>
            </a:r>
            <a:br>
              <a:rPr lang="ru-RU" sz="3200" b="1" i="1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3200" b="1" i="1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Лечит он больных зверей.</a:t>
            </a:r>
          </a:p>
          <a:p>
            <a:pPr algn="ctr"/>
            <a:r>
              <a:rPr lang="ru-RU" sz="3200" b="1" i="1" cap="none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Он известен, знаменит</a:t>
            </a:r>
          </a:p>
          <a:p>
            <a:pPr algn="ctr"/>
            <a:r>
              <a:rPr lang="ru-RU" sz="3200" b="1" i="1" spc="200" dirty="0" smtClean="0">
                <a:ln w="1905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Добрый доктор …</a:t>
            </a:r>
            <a:endParaRPr lang="ru-RU" sz="3200" b="1" i="1" cap="none" spc="200" dirty="0" smtClean="0">
              <a:ln w="19050">
                <a:solidFill>
                  <a:srgbClr val="7030A0"/>
                </a:solidFill>
              </a:ln>
              <a:solidFill>
                <a:srgbClr val="FF00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8194" name="Picture 2" descr="C:\Users\Наталья\Desktop\айбол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092850"/>
            <a:ext cx="4286280" cy="4622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pic>
        <p:nvPicPr>
          <p:cNvPr id="3" name="Минус С букварём уселись кук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214290"/>
            <a:ext cx="342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Кроссворд</a:t>
            </a:r>
            <a:endParaRPr lang="ru-RU" sz="5400" b="1" i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4340" name="Picture 4" descr="C:\Users\Наталья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1423988"/>
            <a:ext cx="4886325" cy="40100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150017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35743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14324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39290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471488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214290"/>
            <a:ext cx="342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Кроссворд</a:t>
            </a:r>
            <a:endParaRPr lang="ru-RU" sz="5400" b="1" i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35743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471488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Наталья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963" y="1398588"/>
            <a:ext cx="4918075" cy="40608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71736" y="150017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64" y="31915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39290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214290"/>
            <a:ext cx="342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Кроссворд</a:t>
            </a:r>
            <a:endParaRPr lang="ru-RU" sz="5400" b="1" i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35743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471488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Наталья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1390650"/>
            <a:ext cx="4886325" cy="4076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71736" y="150017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31915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39290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а еж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5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7341" y="-71462"/>
            <a:ext cx="42893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А, Б, В, Г, Д, Е, Ё, Ж</a:t>
            </a:r>
            <a:endParaRPr lang="ru-RU" sz="40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8560" y="428604"/>
            <a:ext cx="592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прикатили на еже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214290"/>
            <a:ext cx="342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Кроссворд</a:t>
            </a:r>
            <a:endParaRPr lang="ru-RU" sz="5400" b="1" i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35743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471488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Наталья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371600"/>
            <a:ext cx="4895850" cy="4114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71736" y="150017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31915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39290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214290"/>
            <a:ext cx="342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Кроссворд</a:t>
            </a:r>
            <a:endParaRPr lang="ru-RU" sz="5400" b="1" i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35743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471488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Наталья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1385888"/>
            <a:ext cx="4886325" cy="4086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71736" y="150017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31915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39290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214290"/>
            <a:ext cx="342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Кроссворд</a:t>
            </a:r>
            <a:endParaRPr lang="ru-RU" sz="5400" b="1" i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35743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471488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Наталья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0" y="1374775"/>
            <a:ext cx="4887913" cy="41068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71736" y="150017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31915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39290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214290"/>
            <a:ext cx="342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Кроссворд</a:t>
            </a:r>
            <a:endParaRPr lang="ru-RU" sz="5400" b="1" i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35743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471488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Наталья\Desktop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75" y="1393825"/>
            <a:ext cx="4868863" cy="40687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71736" y="150017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31915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39290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5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5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Минус Если с книгой дружишь ты на мотив Если с другом вышел в пу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8618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Наталья\Desktop\прощ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Наталья\Desktop\прощ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Минус Прощание с Азбук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343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\Desktop\молод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 ок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ет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азбука мо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алфав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алфав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Минус Буковки на мотив Бабушка рядышком с дедушк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567</Words>
  <Application>Microsoft Office PowerPoint</Application>
  <PresentationFormat>Экран (4:3)</PresentationFormat>
  <Paragraphs>160</Paragraphs>
  <Slides>48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53</cp:revision>
  <dcterms:created xsi:type="dcterms:W3CDTF">2016-02-13T15:55:02Z</dcterms:created>
  <dcterms:modified xsi:type="dcterms:W3CDTF">2016-03-11T14:42:28Z</dcterms:modified>
</cp:coreProperties>
</file>