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5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12.03.2021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32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12.03.2021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37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12.03.2021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3205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12.03.2021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737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12.03.2021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1339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12.03.2021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776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12.03.2021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972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12.03.2021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13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12.03.2021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519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12.03.2021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08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12.03.2021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12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12.03.2021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581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12.03.2021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02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12.03.2021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33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12.03.2021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5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232-0E81-41F4-B7D1-25E0B38A12D4}" type="datetimeFigureOut">
              <a:rPr lang="ru-RU" smtClean="0"/>
              <a:t>12.03.2021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229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80232-0E81-41F4-B7D1-25E0B38A12D4}" type="datetimeFigureOut">
              <a:rPr lang="ru-RU" smtClean="0"/>
              <a:t>12.03.2021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DEA8A38-0BB3-4B5E-8499-F310E3E38F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65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edvedsosh1.narod.ru/Doc/fgos/METODIKA/obrazovatelnye_tekhnologii_po_fgos.pdf" TargetMode="External"/><Relationship Id="rId2" Type="http://schemas.openxmlformats.org/officeDocument/2006/relationships/hyperlink" Target="https://nsportal.ru/nachalnaya-shkola/materialy-mo/2016/10/26/pedagogicheskie-tehnologii-v-nachalnoy-shko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rok.1sept.ru/articles/62626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5712" y="377409"/>
            <a:ext cx="9812290" cy="399945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педагогических                                 технологий на уроках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 начальных классах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endParaRPr lang="ru-RU" sz="31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220309"/>
            <a:ext cx="8915399" cy="2208626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</a:t>
            </a:r>
            <a:b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Гераскина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Светлана Александровна </a:t>
            </a:r>
          </a:p>
          <a:p>
            <a:pPr algn="r"/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«Первомайская СШ»</a:t>
            </a:r>
          </a:p>
          <a:p>
            <a:pPr algn="r"/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Ясногорского района Тульской области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2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СПИСОК ИСПОЛЬЗОВАННЫХ ИСТОЧНИКОВ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>
                <a:solidFill>
                  <a:srgbClr val="7030A0"/>
                </a:solidFill>
                <a:hlinkClick r:id="rId2"/>
              </a:rPr>
              <a:t>https://nsportal.ru/nachalnaya-shkola/materialy-mo/2016/10/26/pedagogicheskie-tehnologii-v-nachalnoy-shkole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u="sng" dirty="0">
                <a:solidFill>
                  <a:srgbClr val="7030A0"/>
                </a:solidFill>
                <a:hlinkClick r:id="rId3"/>
              </a:rPr>
              <a:t>http://medvedsosh1.narod.ru/Doc/fgos/METODIKA/obrazovatelnye_tekhnologii_po_fgos.pdf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u="sng" dirty="0">
                <a:solidFill>
                  <a:srgbClr val="7030A0"/>
                </a:solidFill>
                <a:hlinkClick r:id="rId4"/>
              </a:rPr>
              <a:t>https://urok.1sept.ru/articles/626260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837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9493" y="624109"/>
            <a:ext cx="10249468" cy="184613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  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образовательные технологии ориентированы  на индивидуализацию, 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дистанционность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вариативность образовательного процесса.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3493" y="2720454"/>
            <a:ext cx="8915400" cy="3777622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Приоритетом современного образования , гарантирующим его высокое качество, может  и непременно должно стать обучение, ориентированное на саморазвитие и самореализацию личности школьника.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36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197" y="491319"/>
            <a:ext cx="10099343" cy="6018663"/>
          </a:xfr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88144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789" y="624110"/>
            <a:ext cx="10235820" cy="931735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При реализации педагогических технологий, ставлю задачи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695" y="1146413"/>
            <a:ext cx="11027391" cy="571158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: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1.достижение обучающимися НОО личностных,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предметных результатов  освоения основной образовательной программы;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формирование УУД как в учебной, так и личностной, коммуникативной, познавательной, регулятивной сферах, обеспечивающих способность самостоятельной деятельности обучающегося;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познавательную мотивацию обучающихся, готовность к сотрудничеству и совместной деятельности ученика с учителем, одноклассниками, сформировать основы нравственного поведения;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4.возможности для продолжения социально-личностного развития ребёнка, появления осознанных представлений об окружающем мире, о себе, о нравственно-этических нормах.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8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Технологии, которые я применяю в начальной школе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5152" y="2133600"/>
            <a:ext cx="9689460" cy="377762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 -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ориентированного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уровневой дифференциации;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игрового обучения;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системно-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 ( проблемное обучение);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технологии;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 – коммуникационные технологии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13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ая выноска 1"/>
          <p:cNvSpPr/>
          <p:nvPr/>
        </p:nvSpPr>
        <p:spPr>
          <a:xfrm>
            <a:off x="2197290" y="1160060"/>
            <a:ext cx="45719" cy="4571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2224585" y="1119116"/>
            <a:ext cx="45719" cy="4571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1255594" y="313899"/>
            <a:ext cx="2388358" cy="1119116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Проблемное обучение</a:t>
            </a:r>
            <a:endParaRPr lang="ru-RU" sz="2400" b="1" dirty="0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4585648" y="313897"/>
            <a:ext cx="2756848" cy="1119117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Проектная технология</a:t>
            </a:r>
            <a:endParaRPr lang="ru-RU" sz="2400" b="1" dirty="0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8850573" y="313897"/>
            <a:ext cx="2866030" cy="1214652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Исследователь-</a:t>
            </a:r>
            <a:r>
              <a:rPr lang="ru-RU" sz="2400" b="1" dirty="0" err="1" smtClean="0"/>
              <a:t>ская</a:t>
            </a:r>
            <a:r>
              <a:rPr lang="ru-RU" sz="2400" b="1" dirty="0" smtClean="0"/>
              <a:t> технология</a:t>
            </a:r>
            <a:endParaRPr lang="ru-RU" sz="2400" b="1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1446663" y="3411940"/>
            <a:ext cx="3234519" cy="1146482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Информационно- коммуникационные технологии</a:t>
            </a:r>
            <a:endParaRPr lang="ru-RU" sz="2400" b="1" dirty="0"/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5459105" y="3411942"/>
            <a:ext cx="2729551" cy="1146482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Здоровьесберегающие</a:t>
            </a:r>
            <a:r>
              <a:rPr lang="ru-RU" sz="2400" b="1" dirty="0" smtClean="0"/>
              <a:t> технологии</a:t>
            </a:r>
            <a:endParaRPr lang="ru-RU" sz="2400" b="1" dirty="0"/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8823278" y="3398292"/>
            <a:ext cx="2866030" cy="1146482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Игровые технологии</a:t>
            </a:r>
            <a:endParaRPr lang="ru-RU" sz="2400" b="1" dirty="0"/>
          </a:p>
        </p:txBody>
      </p:sp>
      <p:pic>
        <p:nvPicPr>
          <p:cNvPr id="10" name="Рисунок 9" descr="C:\Users\Samsung\AppData\Local\Temp\Rar$DIa0.098\20201217_12085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215" y="4676704"/>
            <a:ext cx="2961564" cy="169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C:\Users\Samsung\AppData\Local\Temp\Rar$DIa0.621\20201217_14251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571" y="4640239"/>
            <a:ext cx="2934268" cy="1856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C:\Users\Samsung\AppData\Local\Temp\Rar$DIa0.814\20201218_113406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003" y="1599632"/>
            <a:ext cx="2442949" cy="1621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C:\Users\Samsung\AppData\Local\Temp\Rar$DIa0.396\20201219_102945_00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864" y="4833188"/>
            <a:ext cx="2841080" cy="1731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 descr="C:\Users\Samsung\AppData\Local\Temp\Rar$DIa0.697\20201219_103357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296" y="1588826"/>
            <a:ext cx="2743199" cy="1604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C:\Users\Samsung\AppData\Local\Temp\Rar$DIa0.689\20201219_104748_001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749" y="1664032"/>
            <a:ext cx="2920621" cy="1619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370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Использование современных образовательных технологий позволяет: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Разнообразить формы учебной деятельности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Повышать мотивацию обучения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усилению наглядности урока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комфортные условия работы с материалом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 усваивать материал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оптимизировать учебный процесс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90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6979" y="191069"/>
            <a:ext cx="1135493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i="1" dirty="0" smtClean="0">
                <a:solidFill>
                  <a:srgbClr val="7030A0"/>
                </a:solidFill>
              </a:rPr>
              <a:t> 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дифференцированного обучения на уроках. Класс, в котором работаю, состоит из учеников с неодинаковым развитием и степенью подготовленности, поэтому добиваюсь, чтобы каждый ученик работал в полную меру своих сил, чувствовал уверенность в себе, ощущал радость учебного труда, продвигался в развитии. На уроках очень часто применяю дифференциацию учебных заданий. Обычно используются различные способы дифференциации в сочетании друг с другом.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Компьютерные 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технологии на уроках-мои  главные помощники. Компьютер  помогает  мне  сделать  уроки более насыщенными, облегчает детям усвоение материала. К урокам русского  собрала материал по словарным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словам, для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картинных словарных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диктантов, минутки чистописания. 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Мною составлено много презентаций по разным темам к урокам в начальных классах.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Учебный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 всех предметов начальной школы предоставляет возможность учителю прямо на уроке формировать у учащихся навыки здорового образа жизни, давать детям знания об организме человека, учить их беречь и укреплять собственное здоровье. Я всегда помню об этом и на каждом уроке стараюсь уделять существенное внимание сохранению, а если появляется хотя бы малейшая возможность, то и укреплению здоровья детей. </a:t>
            </a:r>
            <a:r>
              <a:rPr lang="ru-RU" sz="20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Физминутки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дыхательная гимнастика, упражнения для глаз и др.</a:t>
            </a:r>
            <a:endParaRPr lang="ru-RU" sz="2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2071" y="389021"/>
            <a:ext cx="10345003" cy="6704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Игровые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технологии позволяют создавать благоприятные условия для получения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знаний. Они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значительно активизируют мышление, внимание, память, повышают интерес к изучаемому материалу, обеспечив при этом легкость его усвоения.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Использую различные дидактические игры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уроке, способствующие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расширению кругозора учащихся, формированию определенных умений и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навыков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Развивающие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игры способствуют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развитию у учащихся памяти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внимания, мышления, умения сравнивать, сопоставлять, анализировать, обобщать.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Одновременно через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игру решаются и воспитательные задачи, к примеру умение работать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сообща, поддерживая друг друга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Проектная технология.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Включение младших школьников в проектную деятельность учит их размышлять, прогнозировать, предвидеть, формирует адекватную самооценку.</a:t>
            </a:r>
          </a:p>
          <a:p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включаю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школьников в проектную деятельность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постепенно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начиная с первого класса. Вначале – доступные творческие задания, а уже в 3-4 классах учащиеся с большим интересом выполняют довольно сложные проекты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Темы детских проектных работ </a:t>
            </a:r>
            <a:r>
              <a:rPr lang="ru-RU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выбираю </a:t>
            </a:r>
            <a:r>
              <a:rPr lang="ru-RU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содержания учебных предметов или из близких к ним областей.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ru-RU" sz="2000" dirty="0" smtClean="0">
              <a:solidFill>
                <a:srgbClr val="7030A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ru-RU" sz="20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84868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726</TotalTime>
  <Words>589</Words>
  <Application>Microsoft Office PowerPoint</Application>
  <PresentationFormat>Широкоэкранный</PresentationFormat>
  <Paragraphs>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Использование педагогических                                 технологий на уроках    в начальных классах                                        </vt:lpstr>
      <vt:lpstr>   Современные образовательные технологии ориентированы  на индивидуализацию,  дистанционность и вариативность образовательного процесса.</vt:lpstr>
      <vt:lpstr>Презентация PowerPoint</vt:lpstr>
      <vt:lpstr>При реализации педагогических технологий, ставлю задачи</vt:lpstr>
      <vt:lpstr>Технологии, которые я применяю в начальной школе</vt:lpstr>
      <vt:lpstr>Презентация PowerPoint</vt:lpstr>
      <vt:lpstr>Использование современных образовательных технологий позволяет:</vt:lpstr>
      <vt:lpstr>Презентация PowerPoint</vt:lpstr>
      <vt:lpstr>Презентация PowerPoint</vt:lpstr>
      <vt:lpstr>СПИСОК ИСПОЛЬЗОВАННЫХ ИСТОЧНИКОВ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педагогических технологий на уроках в начальных классах</dc:title>
  <dc:creator>Samsung</dc:creator>
  <cp:lastModifiedBy>Samsung</cp:lastModifiedBy>
  <cp:revision>39</cp:revision>
  <dcterms:created xsi:type="dcterms:W3CDTF">2020-12-15T10:11:08Z</dcterms:created>
  <dcterms:modified xsi:type="dcterms:W3CDTF">2021-03-12T10:00:59Z</dcterms:modified>
</cp:coreProperties>
</file>