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71" r:id="rId5"/>
    <p:sldId id="262" r:id="rId6"/>
    <p:sldId id="261" r:id="rId7"/>
    <p:sldId id="263" r:id="rId8"/>
    <p:sldId id="273" r:id="rId9"/>
    <p:sldId id="266" r:id="rId10"/>
    <p:sldId id="268" r:id="rId11"/>
    <p:sldId id="269" r:id="rId12"/>
    <p:sldId id="270" r:id="rId13"/>
    <p:sldId id="272" r:id="rId14"/>
    <p:sldId id="278" r:id="rId15"/>
    <p:sldId id="275" r:id="rId16"/>
    <p:sldId id="276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voiklas.ru/vodorosli/" TargetMode="External"/><Relationship Id="rId3" Type="http://schemas.openxmlformats.org/officeDocument/2006/relationships/hyperlink" Target="https://www.yaklass.ru/p/okruzhayushchij-mir/3-klass/priroda-vokrug-nas-324086/znachenie-i-sostav-pochvy-329401/re-916b8fe6-178c-4e77-b3a8-e7826662b73b" TargetMode="External"/><Relationship Id="rId7" Type="http://schemas.openxmlformats.org/officeDocument/2006/relationships/hyperlink" Target="https://7dach.ru/Kantristyle/vidy-mhov-i-mesta-ih-obitaniya-50153.html" TargetMode="External"/><Relationship Id="rId2" Type="http://schemas.openxmlformats.org/officeDocument/2006/relationships/hyperlink" Target="https://nsportal.ru/nachalnaya-shkola/obshchepedagogicheskie-tekhnologii/2012/11/08/fizminutki-k-urok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n.yandex.ru/media/iogorod/paporotniki-vidy-i-opisanie-5bc36e0635b68100aa415a6c" TargetMode="External"/><Relationship Id="rId5" Type="http://schemas.openxmlformats.org/officeDocument/2006/relationships/hyperlink" Target="https://&#1089;&#1077;&#1079;&#1086;&#1085;&#1099;--&#1075;&#1086;&#1076;&#1072;-&#1088;&#1092;.turbopages.org/xn----8sbiecm6bhdx8i.xn--p1ai/s/&#1058;&#1091;&#1083;&#1100;&#1089;&#1082;&#1072;&#1103;%20&#1086;&#1073;&#1083;&#1072;&#1089;&#1090;&#1100;.html" TargetMode="External"/><Relationship Id="rId4" Type="http://schemas.openxmlformats.org/officeDocument/2006/relationships/hyperlink" Target="https://razdeti.ru/semeinaja-biblioteka/detskie-zagadki/zagadki-o-rastenijah-dlja-3-klasa-s-otvetami-okruzhayuschii-mi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558344"/>
            <a:ext cx="7766936" cy="1854557"/>
          </a:xfrm>
        </p:spPr>
        <p:txBody>
          <a:bodyPr/>
          <a:lstStyle/>
          <a:p>
            <a:r>
              <a:rPr lang="ru-RU" dirty="0" smtClean="0"/>
              <a:t>Разнообразие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580328"/>
            <a:ext cx="7766936" cy="2082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Гераскина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Светлана Александровна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МОУ «Первомайская СШ»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Ясногорского района Тульской области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6063"/>
            <a:ext cx="8596668" cy="218940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мхи на нашей планете появились более 400 миллионов лет тому назад, задолго до цветковых растений. Как и 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папоротники,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растения размножаются спорами. В мире насчитывается около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видов мхов.   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СФАГНУМ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</a:t>
            </a:r>
            <a:endParaRPr lang="ru-RU" dirty="0"/>
          </a:p>
        </p:txBody>
      </p:sp>
      <p:pic>
        <p:nvPicPr>
          <p:cNvPr id="5" name="Объект 3" descr="Сфагнум волосистый (Sphagnum capillifolium)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69" y="2949262"/>
            <a:ext cx="4812052" cy="29675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2670" y="2798053"/>
            <a:ext cx="40564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Мох способен удерживать воду в почве и при этом заболачивать ее.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первом перевязочном материале использовали мох. Основа создания торфа мох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dirty="0">
              <a:solidFill>
                <a:srgbClr val="43434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0"/>
              </a:spcAft>
            </a:pPr>
            <a:endParaRPr lang="ru-RU" dirty="0" smtClean="0">
              <a:solidFill>
                <a:srgbClr val="43434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47677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древнейшие растения нашей  планеты.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во влажных лесах. Цветов и плодов не имеют.  Размножаются с помощью спор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Насчитывается более 10000 видов папоротников.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Папоротни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00" y="2086376"/>
            <a:ext cx="7747279" cy="4481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0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798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Хвойные растения: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сосна, ель, кедр и др. Хвоинки-это их листья. У хвойных не бывает цветов и плодов. На месте плодов у них шишки с семенами. На Земле около 600  видов хвойных растений.</a:t>
            </a: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8642" y="2534656"/>
            <a:ext cx="5035639" cy="38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6348" y="2534656"/>
            <a:ext cx="44069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Цветковые растения </a:t>
            </a:r>
            <a:r>
              <a:rPr lang="ru-RU" dirty="0" smtClean="0"/>
              <a:t>– </a:t>
            </a:r>
            <a:r>
              <a:rPr lang="ru-RU" sz="2700" dirty="0" smtClean="0"/>
              <a:t>такие растения у которых есть цветки и плоды. Они имеют и другие части: корни, стебли, листья. Этих растений более 250 000.</a:t>
            </a:r>
            <a:endParaRPr lang="ru-RU" sz="2700" dirty="0"/>
          </a:p>
        </p:txBody>
      </p:sp>
      <p:pic>
        <p:nvPicPr>
          <p:cNvPr id="5" name="Объект 4" descr="https://img2.goodfon.ru/original/2560x1440/3/23/oranzhevye-cvetochki-lepestki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06012"/>
            <a:ext cx="4183062" cy="399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Земляника лесная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106013"/>
            <a:ext cx="4184650" cy="399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9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28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0159"/>
            <a:ext cx="8596668" cy="4761203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дорожки подметём 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(имитация движения)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 кучи собираем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(наклониться, имитировать движения)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гуляя, малыши.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Веселились от души.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(подскоки на месте)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Ох, устали (вытираем пот)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Отдохнём (присесть) 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домой скорей пойдём 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(шаги на месте)</a:t>
            </a:r>
            <a:endParaRPr lang="ru-RU" sz="5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77861" y="489396"/>
          <a:ext cx="9947208" cy="597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7868"/>
                <a:gridCol w="1657868"/>
                <a:gridCol w="1657868"/>
                <a:gridCol w="1657868"/>
                <a:gridCol w="1657868"/>
                <a:gridCol w="1657868"/>
              </a:tblGrid>
              <a:tr h="903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корень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стебель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листья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цветок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плод 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 семенами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Водоросли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3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Мхи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902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/>
                        </a:rPr>
                        <a:t>Папорот-ники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31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Хвойные растения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Цветковые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растения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77863" y="309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69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«Согласен – не согласен»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Все растения цветут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хвойных есть плоды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Самая многочисленная группа растений - это цветковые растения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Водоросли, мхи и водоросли размножаются спорами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 водорослей нет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Ключ: 1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–, 2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–, 3+,  4 +, 5 +</a:t>
            </a:r>
            <a:endParaRPr lang="ru-RU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6" y="308241"/>
            <a:ext cx="9517487" cy="32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высказывание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Мы сегодня узнали  …</a:t>
            </a:r>
          </a:p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могу использовать эти знания …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4665" y="4000941"/>
            <a:ext cx="6096000" cy="22733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Д/З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Прочитать в учебнике статью на стр. 69-73, рабочая  тетрадь,  стр. 29-1.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юных ученых: подготовить сообщение о каком-либо виде растений любой группы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Используемые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>
                <a:hlinkClick r:id="rId2"/>
              </a:rPr>
              <a:t>https://nsportal.ru/nachalnaya-shkola/obshchepedagogicheskie-tekhnologii/2012/11/08/fizminutki-k-urokam</a:t>
            </a:r>
            <a:endParaRPr lang="ru-RU" dirty="0"/>
          </a:p>
          <a:p>
            <a:r>
              <a:rPr lang="ru-RU" u="sng" dirty="0">
                <a:hlinkClick r:id="rId3"/>
              </a:rPr>
              <a:t>https://www.yaklass.ru/p/okruzhayushchij-mir/3-klass/priroda-vokrug-nas-324086/znachenie-i-sostav-pochvy-329401/re-916b8fe6-178c-4e77-b3a8-e7826662b73b</a:t>
            </a:r>
            <a:endParaRPr lang="ru-RU" dirty="0"/>
          </a:p>
          <a:p>
            <a:r>
              <a:rPr lang="ru-RU" u="sng" dirty="0">
                <a:hlinkClick r:id="rId4"/>
              </a:rPr>
              <a:t>https://razdeti.ru/semeinaja-biblioteka/detskie-zagadki/zagadki-o-rastenijah-dlja-3-klasa-s-otvetami-okruzhayuschii-mir.html</a:t>
            </a:r>
            <a:endParaRPr lang="ru-RU" dirty="0"/>
          </a:p>
          <a:p>
            <a:r>
              <a:rPr lang="ru-RU" u="sng" dirty="0">
                <a:hlinkClick r:id="rId5"/>
              </a:rPr>
              <a:t>https://сезоны--года-рф.turbopages.org/xn----8sbiecm6bhdx8i.xn--p1ai/s/Тульская%20область.html</a:t>
            </a:r>
            <a:endParaRPr lang="ru-RU" dirty="0"/>
          </a:p>
          <a:p>
            <a:r>
              <a:rPr lang="ru-RU" u="sng" dirty="0">
                <a:hlinkClick r:id="rId6"/>
              </a:rPr>
              <a:t>https://zen.yandex.ru/media/iogorod/paporotniki-vidy-i-opisanie-5bc36e0635b68100aa415a6c</a:t>
            </a:r>
            <a:endParaRPr lang="ru-RU" dirty="0"/>
          </a:p>
          <a:p>
            <a:r>
              <a:rPr lang="ru-RU" u="sng" dirty="0">
                <a:hlinkClick r:id="rId7"/>
              </a:rPr>
              <a:t>https://7dach.ru/Kantristyle/vidy-mhov-i-mesta-ih-obitaniya-50153.html</a:t>
            </a:r>
            <a:endParaRPr lang="ru-RU" dirty="0"/>
          </a:p>
          <a:p>
            <a:r>
              <a:rPr lang="ru-RU" u="sng" dirty="0">
                <a:hlinkClick r:id="rId8"/>
              </a:rPr>
              <a:t>https://tvoiklas.ru/vodorosli/</a:t>
            </a:r>
            <a:r>
              <a:rPr lang="ru-RU" u="sng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9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870" y="642389"/>
            <a:ext cx="79505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ndara" pitchFamily="34" charset="0"/>
                <a:cs typeface="Times New Roman" pitchFamily="18" charset="0"/>
              </a:rPr>
              <a:t>Цели: </a:t>
            </a:r>
            <a:r>
              <a:rPr lang="ru-RU" sz="2400" b="1" dirty="0">
                <a:latin typeface="Candara" pitchFamily="34" charset="0"/>
                <a:cs typeface="Times New Roman" pitchFamily="18" charset="0"/>
              </a:rPr>
              <a:t/>
            </a:r>
            <a:br>
              <a:rPr lang="ru-RU" sz="2400" b="1" dirty="0">
                <a:latin typeface="Candara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познакомить учащихся с разнообразием групп царства растений;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- выделить их характерные особенности;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- учить классифицировать группы растений,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приводить примеры разнообразия растений;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- учить формулировать выводы из изученного материала, отвечать на итоговые вопросы и оценивать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достижения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cs typeface="Times New Roman" pitchFamily="18" charset="0"/>
              </a:rPr>
              <a:t>на уроке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Почва – одно из основных наших природных богатств. Почему?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-Что такое почва?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Почва – верхний плодородный слой земли</a:t>
            </a:r>
          </a:p>
          <a:p>
            <a:r>
              <a:rPr lang="ru-RU" dirty="0" smtClean="0"/>
              <a:t>-</a:t>
            </a:r>
            <a:r>
              <a:rPr lang="ru-RU" sz="2400" dirty="0" smtClean="0"/>
              <a:t>Назовите составные части почвы.</a:t>
            </a:r>
          </a:p>
          <a:p>
            <a:r>
              <a:rPr lang="ru-RU" dirty="0" smtClean="0"/>
              <a:t>-</a:t>
            </a:r>
            <a:r>
              <a:rPr lang="ru-RU" sz="2400" dirty="0" smtClean="0">
                <a:solidFill>
                  <a:srgbClr val="FF0000"/>
                </a:solidFill>
              </a:rPr>
              <a:t>Воздух, вода, перегной, песок и глина, минеральные соли.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Что растения получают из почвы</a:t>
            </a:r>
            <a:r>
              <a:rPr lang="ru-RU" sz="2400" dirty="0" smtClean="0"/>
              <a:t>?</a:t>
            </a:r>
            <a:endParaRPr lang="ru-RU" sz="2400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39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Составьте схему.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97" y="1269999"/>
            <a:ext cx="3606085" cy="32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17917" y="3762062"/>
            <a:ext cx="2067705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Кислород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3492" y="5151549"/>
            <a:ext cx="1764405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Перегной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41690" y="5151549"/>
            <a:ext cx="1687133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67470" y="533185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11402" y="4920373"/>
            <a:ext cx="2485623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Растворенные соли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40957" y="4200893"/>
            <a:ext cx="2085182" cy="914400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485622" y="4200894"/>
            <a:ext cx="1854557" cy="304328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724658" y="4252619"/>
            <a:ext cx="1616299" cy="280744"/>
          </a:xfrm>
          <a:prstGeom prst="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7" idx="3"/>
            <a:endCxn id="8" idx="1"/>
          </p:cNvCxnSpPr>
          <p:nvPr/>
        </p:nvCxnSpPr>
        <p:spPr>
          <a:xfrm>
            <a:off x="2987897" y="5608749"/>
            <a:ext cx="55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3"/>
            <a:endCxn id="10" idx="1"/>
          </p:cNvCxnSpPr>
          <p:nvPr/>
        </p:nvCxnSpPr>
        <p:spPr>
          <a:xfrm flipV="1">
            <a:off x="5228823" y="5377573"/>
            <a:ext cx="682579" cy="231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9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6146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Растения </a:t>
            </a:r>
            <a:r>
              <a:rPr lang="ru-RU" dirty="0">
                <a:solidFill>
                  <a:srgbClr val="C00000"/>
                </a:solidFill>
              </a:rPr>
              <a:t>на Земле встречаются повсюду. Вы, наверное, слышали такое выражение: </a:t>
            </a:r>
            <a:r>
              <a:rPr lang="ru-RU" dirty="0" smtClean="0">
                <a:solidFill>
                  <a:srgbClr val="C00000"/>
                </a:solidFill>
              </a:rPr>
              <a:t>«Растения </a:t>
            </a:r>
            <a:r>
              <a:rPr lang="ru-RU" dirty="0">
                <a:solidFill>
                  <a:srgbClr val="C00000"/>
                </a:solidFill>
              </a:rPr>
              <a:t>- зелёная одежда Земли</a:t>
            </a:r>
            <a:r>
              <a:rPr lang="ru-RU" dirty="0" smtClean="0">
                <a:solidFill>
                  <a:srgbClr val="C00000"/>
                </a:solidFill>
              </a:rPr>
              <a:t>.» </a:t>
            </a:r>
            <a:r>
              <a:rPr lang="ru-RU" dirty="0">
                <a:solidFill>
                  <a:srgbClr val="C00000"/>
                </a:solidFill>
              </a:rPr>
              <a:t>Зелёный наряд делает нашу планету удивительно красивой.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Докажите, что растения очень разнообразны.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snippets_images/1394865/d6cc36bca66ab5e3adea50a115bed2e9/414x3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8" y="373487"/>
            <a:ext cx="4327302" cy="533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mg1.goodfon.ru/original/4272x2848/4/8f/spring-garden-bridge-p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04" y="373487"/>
            <a:ext cx="5940425" cy="5337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7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Ученые делят царство растений на несколько групп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1681" y="1924864"/>
            <a:ext cx="4610637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Растения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9099" y="3193961"/>
            <a:ext cx="45719" cy="5723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35628" y="4775369"/>
            <a:ext cx="2962141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Папоротники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677334" y="4154528"/>
            <a:ext cx="2658294" cy="1032777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Мхи </a:t>
            </a:r>
          </a:p>
          <a:p>
            <a:pPr algn="ctr"/>
            <a:r>
              <a:rPr lang="ru-RU" sz="2400" dirty="0" smtClean="0"/>
              <a:t>Лишайники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7044744" y="5434885"/>
            <a:ext cx="5151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10647" y="4164347"/>
            <a:ext cx="2645415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Хвойные растения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6472239" y="2893810"/>
            <a:ext cx="2620245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Цветковые растения</a:t>
            </a: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789002" y="2942823"/>
            <a:ext cx="2435335" cy="91440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Водоросли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85622" y="2844800"/>
            <a:ext cx="12879" cy="40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62057" y="2808004"/>
            <a:ext cx="540409" cy="28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7"/>
          </p:cNvCxnSpPr>
          <p:nvPr/>
        </p:nvCxnSpPr>
        <p:spPr>
          <a:xfrm flipH="1">
            <a:off x="2946330" y="2793660"/>
            <a:ext cx="1145330" cy="1512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0"/>
          </p:cNvCxnSpPr>
          <p:nvPr/>
        </p:nvCxnSpPr>
        <p:spPr>
          <a:xfrm flipH="1">
            <a:off x="4816699" y="2884868"/>
            <a:ext cx="12878" cy="1890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045417" y="2864834"/>
            <a:ext cx="567884" cy="323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1"/>
          </p:cNvCxnSpPr>
          <p:nvPr/>
        </p:nvCxnSpPr>
        <p:spPr>
          <a:xfrm>
            <a:off x="5512158" y="2839264"/>
            <a:ext cx="1185901" cy="145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11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Водоросли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растения, которые живут в воде. Само их название прямо говорит об этом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Водоросли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корня, стебля, листьев, цветов, плодов с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семенами.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Тело водорослей имеет форму нитей, пластинок или шариков.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avatars.mds.yandex.net/get-snippets_images/1549393/rth0aaad2fda859cb623f5fcb4c813bf53d/414x31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9" y="2421229"/>
            <a:ext cx="3014427" cy="34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avatars.mds.yandex.net/get-snippets_images/1549094/rthe2d8fda8476dccef70c5aed5b90a0aca/414x310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20" y="2421229"/>
            <a:ext cx="3538136" cy="348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ujut-v-dome.ru/wp-content/uploads/2018/04/17-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30" y="2421227"/>
            <a:ext cx="3653532" cy="348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0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99245"/>
            <a:ext cx="8596668" cy="153115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Мхи</a:t>
            </a:r>
            <a:r>
              <a:rPr lang="ru-RU" dirty="0" smtClean="0"/>
              <a:t> </a:t>
            </a:r>
            <a:r>
              <a:rPr lang="ru-RU" sz="2700" dirty="0" smtClean="0"/>
              <a:t>растут во влажных местах. Они имеют стебли и листья, но не имеют корней, цветов и плодов с семенами. Учёные изучили 27000 мхов</a:t>
            </a:r>
            <a:endParaRPr lang="ru-RU" sz="2700" dirty="0"/>
          </a:p>
        </p:txBody>
      </p:sp>
      <p:pic>
        <p:nvPicPr>
          <p:cNvPr id="4" name="Объект 3" descr="мо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5" y="2340892"/>
            <a:ext cx="4159875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хи и места их обита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2340892"/>
            <a:ext cx="4790941" cy="3817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3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446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Candara</vt:lpstr>
      <vt:lpstr>Times New Roman</vt:lpstr>
      <vt:lpstr>Trebuchet MS</vt:lpstr>
      <vt:lpstr>Wingdings 3</vt:lpstr>
      <vt:lpstr>Грань</vt:lpstr>
      <vt:lpstr>Разнообразие растений</vt:lpstr>
      <vt:lpstr>Презентация PowerPoint</vt:lpstr>
      <vt:lpstr>Почва – одно из основных наших природных богатств. Почему? </vt:lpstr>
      <vt:lpstr>Составьте схему.     </vt:lpstr>
      <vt:lpstr> Растения на Земле встречаются повсюду. Вы, наверное, слышали такое выражение: «Растения - зелёная одежда Земли.» Зелёный наряд делает нашу планету удивительно красивой.  </vt:lpstr>
      <vt:lpstr>Презентация PowerPoint</vt:lpstr>
      <vt:lpstr>Ученые делят царство растений на несколько групп</vt:lpstr>
      <vt:lpstr>  Водоросли — это растения, которые живут в воде. Само их название прямо говорит об этом. Водоросли не имеют корня, стебля, листьев, цветов, плодов с семенами. Тело водорослей имеет форму нитей, пластинок или шариков.  </vt:lpstr>
      <vt:lpstr> Мхи растут во влажных местах. Они имеют стебли и листья, но не имеют корней, цветов и плодов с семенами. Учёные изучили 27000 мхов</vt:lpstr>
      <vt:lpstr>Первые мхи на нашей планете появились более 400 миллионов лет тому назад, задолго до цветковых растений. Как и папоротники, эти растения размножаются спорами. В мире насчитывается около  18 000 видов мхов.                                                                                                             СФАГНУМ     </vt:lpstr>
      <vt:lpstr>Папоротники – древнейшие растения нашей  планеты. Растут во влажных лесах. Цветов и плодов не имеют.  Размножаются с помощью спор. Насчитывается более 10000 видов папоротников. </vt:lpstr>
      <vt:lpstr>Хвойные растения: сосна, ель, кедр и др. Хвоинки-это их листья. У хвойных не бывает цветов и плодов. На месте плодов у них шишки с семенами. На Земле около 600  видов хвойных растений.</vt:lpstr>
      <vt:lpstr>Цветковые растения – такие растения у которых есть цветки и плоды. Они имеют и другие части: корни, стебли, листья. Этих растений более 250 000.</vt:lpstr>
      <vt:lpstr>ФИЗМИНУТКА</vt:lpstr>
      <vt:lpstr>Презентация PowerPoint</vt:lpstr>
      <vt:lpstr>  </vt:lpstr>
      <vt:lpstr>Презентация PowerPoint</vt:lpstr>
      <vt:lpstr> Используемые ресурсы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растений</dc:title>
  <dc:creator>Samsung</dc:creator>
  <cp:lastModifiedBy>Samsung</cp:lastModifiedBy>
  <cp:revision>116</cp:revision>
  <dcterms:created xsi:type="dcterms:W3CDTF">2020-11-30T10:47:06Z</dcterms:created>
  <dcterms:modified xsi:type="dcterms:W3CDTF">2021-03-04T10:19:53Z</dcterms:modified>
</cp:coreProperties>
</file>