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59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v1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Кижи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Roman\Desktop\разное\доклады\IMG_37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00438"/>
            <a:ext cx="2357454" cy="2357454"/>
          </a:xfrm>
          <a:prstGeom prst="rect">
            <a:avLst/>
          </a:prstGeom>
          <a:noFill/>
        </p:spPr>
      </p:pic>
      <p:sp>
        <p:nvSpPr>
          <p:cNvPr id="5" name="TextBox 3"/>
          <p:cNvSpPr txBox="1"/>
          <p:nvPr/>
        </p:nvSpPr>
        <p:spPr>
          <a:xfrm>
            <a:off x="6311943" y="0"/>
            <a:ext cx="283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Презентация по </a:t>
            </a:r>
            <a:r>
              <a:rPr lang="ru-RU" dirty="0" smtClean="0"/>
              <a:t>географии</a:t>
            </a:r>
            <a:endParaRPr lang="ru-RU" dirty="0" smtClean="0"/>
          </a:p>
          <a:p>
            <a:pPr algn="r"/>
            <a:r>
              <a:rPr lang="ru-RU" dirty="0" err="1" smtClean="0"/>
              <a:t>Щадриной</a:t>
            </a:r>
            <a:r>
              <a:rPr lang="ru-RU" dirty="0" smtClean="0"/>
              <a:t> Анны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3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668633"/>
            <a:ext cx="7358334" cy="490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145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-остров в Карелии на Онежском озере, на котором расположен всемирно известный погост, состоящий из двух церквей и колокольни, окружённые оградой.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Церковь Преображения Господня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900618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Церковь Преображения Господня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построена в 1714 году, её высота-37 метров.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одной из легенд, Преображенская церковь построена одним топором (без гвоздей). Но на самом деле, гвозди есть, только не в самом здании, а в куполах. Церковь сделана из сосны и обшита тёсом.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3772.JPG"/>
          <p:cNvPicPr>
            <a:picLocks noChangeAspect="1"/>
          </p:cNvPicPr>
          <p:nvPr/>
        </p:nvPicPr>
        <p:blipFill>
          <a:blip r:embed="rId3" cstate="print"/>
          <a:srcRect t="7088" b="5024"/>
          <a:stretch>
            <a:fillRect/>
          </a:stretch>
        </p:blipFill>
        <p:spPr>
          <a:xfrm>
            <a:off x="5214942" y="1697769"/>
            <a:ext cx="3857652" cy="508881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Церковь Покрова Богородицы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92922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Покровская церковь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построена рядом с Преображенской в 1764 году. Зодчие долго думали, как же сделать так, чтобы эта церковь не затеняла величие Преображенской, но и в то же время была особенной? Решили сделать купола более утончёнными, как бы дополняя Преображенские купола.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oman\Desktop\разное\доклады\IMG_3773.JPG"/>
          <p:cNvPicPr>
            <a:picLocks noChangeAspect="1" noChangeArrowheads="1"/>
          </p:cNvPicPr>
          <p:nvPr/>
        </p:nvPicPr>
        <p:blipFill>
          <a:blip r:embed="rId3" cstate="print"/>
          <a:srcRect b="4109"/>
          <a:stretch>
            <a:fillRect/>
          </a:stretch>
        </p:blipFill>
        <p:spPr bwMode="auto">
          <a:xfrm>
            <a:off x="5228406" y="1428736"/>
            <a:ext cx="3772750" cy="53018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Шатровая колокольня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8974" b="2564"/>
          <a:stretch>
            <a:fillRect/>
          </a:stretch>
        </p:blipFill>
        <p:spPr bwMode="auto">
          <a:xfrm>
            <a:off x="5713974" y="2357430"/>
            <a:ext cx="3247822" cy="430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7853" b="7329"/>
          <a:stretch>
            <a:fillRect/>
          </a:stretch>
        </p:blipFill>
        <p:spPr bwMode="auto">
          <a:xfrm>
            <a:off x="169142" y="2357430"/>
            <a:ext cx="336690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143248"/>
            <a:ext cx="2359454" cy="2994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1714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Шатровая колокольня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построена в 1863 году на месте старой колокольни. Сделана из сосны и ели.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Деревянная ограда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Деревянная ограда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наших времён не дошла, но была воссоздана в 1959 году по образцу других оград погостов.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Roman\Desktop\разное\доклады\IMG_3775.PNG"/>
          <p:cNvPicPr>
            <a:picLocks noChangeAspect="1" noChangeArrowheads="1"/>
          </p:cNvPicPr>
          <p:nvPr/>
        </p:nvPicPr>
        <p:blipFill>
          <a:blip r:embed="rId3" cstate="print"/>
          <a:srcRect l="5357" t="23139" r="5357" b="36620"/>
          <a:stretch>
            <a:fillRect/>
          </a:stretch>
        </p:blipFill>
        <p:spPr bwMode="auto">
          <a:xfrm>
            <a:off x="214282" y="3000372"/>
            <a:ext cx="428628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Roman\Desktop\разное\доклады\IMG_3777.JPG"/>
          <p:cNvPicPr>
            <a:picLocks noChangeAspect="1" noChangeArrowheads="1"/>
          </p:cNvPicPr>
          <p:nvPr/>
        </p:nvPicPr>
        <p:blipFill>
          <a:blip r:embed="rId4" cstate="print"/>
          <a:srcRect r="13043" b="6522"/>
          <a:stretch>
            <a:fillRect/>
          </a:stretch>
        </p:blipFill>
        <p:spPr bwMode="auto">
          <a:xfrm>
            <a:off x="4676629" y="3000372"/>
            <a:ext cx="4253089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острове также находятся несколько деревень, которые составляют населённый пункт Кижи.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88797"/>
            <a:ext cx="5643602" cy="36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28319" b="28076"/>
          <a:stretch>
            <a:fillRect/>
          </a:stretch>
        </p:blipFill>
        <p:spPr bwMode="auto">
          <a:xfrm>
            <a:off x="3500430" y="4239818"/>
            <a:ext cx="5500694" cy="24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8417" t="17787" r="23702" b="28853"/>
          <a:stretch>
            <a:fillRect/>
          </a:stretch>
        </p:blipFill>
        <p:spPr bwMode="auto">
          <a:xfrm>
            <a:off x="5857884" y="1630060"/>
            <a:ext cx="3107554" cy="5085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1320" t="22239" r="51144" b="32057"/>
          <a:stretch>
            <a:fillRect/>
          </a:stretch>
        </p:blipFill>
        <p:spPr bwMode="auto">
          <a:xfrm>
            <a:off x="1428728" y="4214818"/>
            <a:ext cx="4599508" cy="249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 l="6231" t="32137" r="10695" b="31591"/>
          <a:stretch>
            <a:fillRect/>
          </a:stretch>
        </p:blipFill>
        <p:spPr bwMode="auto">
          <a:xfrm>
            <a:off x="428597" y="1953806"/>
            <a:ext cx="3286148" cy="2546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Также на острове есть и другие достопримечательности: Церковь Воскрешения  Лазаря, Часовня Михаила Архангела, Восьмикрылая ветряная мельница и прочие.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Кижи</vt:lpstr>
      <vt:lpstr>Слайд 2</vt:lpstr>
      <vt:lpstr>Церковь Преображения Господня</vt:lpstr>
      <vt:lpstr>Церковь Покрова Богородицы</vt:lpstr>
      <vt:lpstr>Шатровая колокольня</vt:lpstr>
      <vt:lpstr>Деревянная ограда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Кижи</dc:title>
  <dc:creator>Анна</dc:creator>
  <cp:lastModifiedBy>Annie Bennie</cp:lastModifiedBy>
  <cp:revision>50</cp:revision>
  <dcterms:created xsi:type="dcterms:W3CDTF">2013-03-23T23:12:20Z</dcterms:created>
  <dcterms:modified xsi:type="dcterms:W3CDTF">2014-11-15T01:32:53Z</dcterms:modified>
</cp:coreProperties>
</file>