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63" r:id="rId4"/>
    <p:sldId id="258" r:id="rId5"/>
    <p:sldId id="261" r:id="rId6"/>
    <p:sldId id="265" r:id="rId7"/>
    <p:sldId id="262" r:id="rId8"/>
    <p:sldId id="259" r:id="rId9"/>
    <p:sldId id="267" r:id="rId10"/>
    <p:sldId id="290" r:id="rId11"/>
    <p:sldId id="268" r:id="rId12"/>
    <p:sldId id="270" r:id="rId13"/>
    <p:sldId id="271" r:id="rId14"/>
    <p:sldId id="272" r:id="rId15"/>
    <p:sldId id="273" r:id="rId16"/>
    <p:sldId id="275" r:id="rId17"/>
    <p:sldId id="280" r:id="rId18"/>
    <p:sldId id="264" r:id="rId19"/>
    <p:sldId id="294" r:id="rId20"/>
    <p:sldId id="295" r:id="rId21"/>
    <p:sldId id="296" r:id="rId22"/>
    <p:sldId id="281" r:id="rId23"/>
    <p:sldId id="282" r:id="rId24"/>
    <p:sldId id="283" r:id="rId25"/>
    <p:sldId id="286" r:id="rId26"/>
    <p:sldId id="284" r:id="rId27"/>
    <p:sldId id="287" r:id="rId28"/>
    <p:sldId id="291" r:id="rId29"/>
    <p:sldId id="292" r:id="rId30"/>
    <p:sldId id="260" r:id="rId31"/>
    <p:sldId id="288" r:id="rId32"/>
    <p:sldId id="289" r:id="rId33"/>
    <p:sldId id="266" r:id="rId34"/>
    <p:sldId id="276" r:id="rId35"/>
    <p:sldId id="277" r:id="rId36"/>
    <p:sldId id="278" r:id="rId37"/>
    <p:sldId id="279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9" autoAdjust="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A31A-87AE-419D-84AC-EB7A45F6989B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F08A1-F7F7-449E-A190-0B6C5A581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08A1-F7F7-449E-A190-0B6C5A5819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3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8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30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33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08A1-F7F7-449E-A190-0B6C5A5819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08A1-F7F7-449E-A190-0B6C5A5819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08A1-F7F7-449E-A190-0B6C5A5819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08A1-F7F7-449E-A190-0B6C5A581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08A1-F7F7-449E-A190-0B6C5A5819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6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8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B3DF6-8EBD-4544-82AE-6257EC10F4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5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A56E15-0483-47EE-A743-D9B6A82C6C66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4648200" y="6115597"/>
            <a:ext cx="3505200" cy="81740"/>
          </a:xfrm>
          <a:prstGeom prst="rect">
            <a:avLst/>
          </a:prstGeom>
          <a:solidFill>
            <a:srgbClr val="4D9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4A3B-F0AF-4E9C-BB99-00F430EDA94F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27CA-A8C8-45A8-8CA5-CD25EB499478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7E1C-85B9-4748-943B-D83F51BA30C0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5A34-AB15-4F52-B0B9-F06BBA0E2CD4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12B-8643-4D13-B0B4-3EABAD9723EC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FA70-4792-43B5-8020-35CB3CC73E04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50A4-0D40-43FF-ABC7-F4F72A97D89B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5638-B559-414E-95F4-84CD131FF3C1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91EB-ACD3-4618-8AB3-BF8E466501B7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87AC-C565-4BA7-AD55-02DE7A637DE0}" type="datetime1">
              <a:rPr lang="en-US" smtClean="0"/>
              <a:t>9/22/2021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 userDrawn="1"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973158" cy="669087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811336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22910" y="116632"/>
            <a:ext cx="4044919" cy="6552727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44564" y="6381328"/>
            <a:ext cx="3815868" cy="92528"/>
          </a:xfrm>
          <a:prstGeom prst="rect">
            <a:avLst/>
          </a:prstGeom>
          <a:solidFill>
            <a:srgbClr val="4D9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6632"/>
            <a:ext cx="4010629" cy="648072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40152" y="6597359"/>
            <a:ext cx="2883385" cy="331276"/>
          </a:xfrm>
          <a:noFill/>
        </p:spPr>
        <p:txBody>
          <a:bodyPr>
            <a:normAutofit/>
          </a:bodyPr>
          <a:lstStyle>
            <a:lvl1pPr marL="68580" indent="0">
              <a:buNone/>
              <a:defRPr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4"/>
            <a:r>
              <a:rPr lang="ru-RU" dirty="0" err="1" smtClean="0"/>
              <a:t>Шипилина</a:t>
            </a:r>
            <a:r>
              <a:rPr lang="ru-RU" dirty="0" smtClean="0"/>
              <a:t> В.Д.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D3104B-CD69-405E-BCB5-99C942FFD7EF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Шипилина В.Д.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0DCC9C-3EBE-4A04-89CD-75DD5402C0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9;&#1090;&#1086;&#1087;&#1088;&#1080;&#1084;&#1077;&#1095;&#1072;&#1090;&#1077;&#1083;&#1100;&#1085;&#1086;&#1089;&#1090;1.doc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86;&#1073;&#1088;&#1072;&#1078;&#1077;&#1085;&#1089;&#1082;&#1072;&#1103;%20&#1094;&#1077;&#1088;&#1082;&#1086;&#1074;&#1100;%20&#1074;%20&#1050;&#1080;&#1078;&#1072;&#1093;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62;&#1077;&#1088;&#1082;&#1086;&#1074;&#1100;%20&#1055;&#1086;&#1082;&#1088;&#1086;&#1074;&#1072;%20&#1041;&#1086;&#1075;&#1086;&#1088;&#1086;&#1076;&#1080;&#1094;&#1099;%20&#1087;&#1088;&#1080;&#1085;&#1072;&#1076;&#1083;&#1077;&#1078;&#1080;&#1090;%20&#1082;%20&#1091;&#1085;&#1080;&#1082;&#1072;&#1083;&#1100;&#1085;&#1086;&#1084;&#1091;%20&#1090;&#1080;&#1087;&#1091;%20&#1084;&#1085;&#1086;&#1075;&#1086;&#1075;&#1083;&#1072;&#1074;&#1099;&#1093;%20&#1093;&#1088;&#1072;&#1084;&#1086;&#1074;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&#1050;&#1086;&#1084;&#1087;&#1086;&#1079;&#1080;&#1094;&#1080;&#1103;%20&#1082;&#1086;&#1083;&#1086;&#1082;&#1086;&#1083;&#1100;&#1085;&#1080;%20&#1088;&#1077;&#1096;&#1077;&#1085;&#1072;%20&#1087;&#1086;%20&#1090;&#1088;&#1072;&#1076;&#1080;&#1094;&#1080;&#1086;&#1085;&#1085;&#1086;&#1081;%20&#1089;&#1093;&#1077;&#1084;&#1077;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1" Type="http://schemas.openxmlformats.org/officeDocument/2006/relationships/audio" Target="file:///C:\Documents%20and%20Settings\&#1057;&#1074;&#1077;&#1090;&#1072;\&#1052;&#1086;&#1080;%20&#1076;&#1086;&#1082;&#1091;&#1084;&#1077;&#1085;&#1090;&#1099;\&#1096;&#1082;&#1086;&#1083;&#1072;%2081%20%20&#1056;&#1086;&#1089;&#1089;&#1080;&#1103;.mp3" TargetMode="Externa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io53.ru/category/%D1%80%D0%BE%D1%81%D1%81%D0%B8%D1%8F/%D0%BA%D0%B0%D1%80%D0%B5%D0%BB%D0%B8%D1%8F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29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стране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Карелия</a:t>
            </a:r>
            <a:endParaRPr lang="ru-RU" sz="2400" dirty="0" smtClean="0"/>
          </a:p>
          <a:p>
            <a:r>
              <a:rPr lang="ru-RU" dirty="0" smtClean="0"/>
              <a:t>Северная жемчужина </a:t>
            </a:r>
            <a:r>
              <a:rPr lang="ru-RU" dirty="0"/>
              <a:t>России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9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Merriweather"/>
              </a:rPr>
              <a:t>Этот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erriweather"/>
              </a:rPr>
              <a:t>уникальный архитектурный комплекс создавался и формировался более двухсот пятидесяти лет. Изначально все деревянные постройки  сооружались при помощи практически одного инструмента – топора. Раньше здания возводились действительно без использования гвоздей, сегодня таких построек почти нет, так как в процессе реставрации мастера уже использовали гвозди и другие приспособления.</a:t>
            </a:r>
          </a:p>
          <a:p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Merriweather"/>
              </a:rPr>
              <a:t>Музей сначала состоял из двух старинных церквей и колокольни XVIII-XIX веков, выстроенных целиком из дерева и окружённых оградой.</a:t>
            </a:r>
            <a:endParaRPr lang="ru-RU" sz="2000" b="1" i="0" dirty="0">
              <a:solidFill>
                <a:schemeClr val="bg2">
                  <a:lumMod val="75000"/>
                </a:schemeClr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893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1556792"/>
            <a:ext cx="4286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Более 40 лет музей занимается изучением, сохранением и популяризацией духовного и материального наследия коренных народов Карелии.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Кижи (9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4019925" cy="571499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743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636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Музей-заповедник «Кижи» собрал под открытым небом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hlinkClick r:id="rId3" action="ppaction://hlinkfile"/>
              </a:rPr>
              <a:t>89 памятников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традиционной деревянной архитектуры: старинные часовни и дома, мельницы и амбары, риги и вешала…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Рисунок 4" descr="Кижи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57166"/>
            <a:ext cx="6786610" cy="452440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663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46"/>
            <a:ext cx="3786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Жемчужина собрания –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22-х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главая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hlinkClick r:id="rId3" action="ppaction://hlinkfile"/>
              </a:rPr>
              <a:t>Преображенская церковь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высотой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37 метров.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Кижи (1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642918"/>
            <a:ext cx="3857652" cy="514353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104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35782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Рядом с ней, подчеркивая ее величие и гармонию, возведены зимняя церковь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hlinkClick r:id="rId3" action="ppaction://hlinkfile"/>
              </a:rPr>
              <a:t>Покрова Богородицы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hlinkClick r:id="rId4" action="ppaction://hlinkfile"/>
              </a:rPr>
              <a:t>колокольня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Кижи (1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785794"/>
            <a:ext cx="5500726" cy="412554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582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 1990 г.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Кижский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погост вошел в Список всемирного наследия ЮНЕСКО, в 1993 г. Указом Президента Российской Федерации архитектурное собрание музея включено в Государственный свод особо ценных объектов культурного наследия народов России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Кижи (9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405034"/>
            <a:ext cx="6429420" cy="42862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822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жи 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85794"/>
            <a:ext cx="7989123" cy="53260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 descr="Кижи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91" y="785793"/>
            <a:ext cx="7965337" cy="53102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Кижи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91" y="785794"/>
            <a:ext cx="8036775" cy="5357850"/>
          </a:xfrm>
          <a:prstGeom prst="rect">
            <a:avLst/>
          </a:prstGeom>
        </p:spPr>
      </p:pic>
      <p:pic>
        <p:nvPicPr>
          <p:cNvPr id="6" name="Рисунок 5" descr="Кижи (1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38" y="714357"/>
            <a:ext cx="7982890" cy="5441670"/>
          </a:xfrm>
          <a:prstGeom prst="rect">
            <a:avLst/>
          </a:prstGeom>
        </p:spPr>
      </p:pic>
      <p:pic>
        <p:nvPicPr>
          <p:cNvPr id="7" name="Рисунок 6" descr="Кижи (1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714356"/>
            <a:ext cx="8143932" cy="5429288"/>
          </a:xfrm>
          <a:prstGeom prst="rect">
            <a:avLst/>
          </a:prstGeom>
        </p:spPr>
      </p:pic>
      <p:pic>
        <p:nvPicPr>
          <p:cNvPr id="8" name="Рисунок 7" descr="Кижи (1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714356"/>
            <a:ext cx="8143932" cy="5429288"/>
          </a:xfrm>
          <a:prstGeom prst="rect">
            <a:avLst/>
          </a:prstGeom>
        </p:spPr>
      </p:pic>
      <p:pic>
        <p:nvPicPr>
          <p:cNvPr id="9" name="Рисунок 8" descr="Кижи (3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34" y="714356"/>
            <a:ext cx="8143932" cy="5429288"/>
          </a:xfrm>
          <a:prstGeom prst="rect">
            <a:avLst/>
          </a:prstGeom>
        </p:spPr>
      </p:pic>
      <p:pic>
        <p:nvPicPr>
          <p:cNvPr id="10" name="Рисунок 9" descr="Кижи (38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58" y="619105"/>
            <a:ext cx="8286808" cy="5524539"/>
          </a:xfrm>
          <a:prstGeom prst="rect">
            <a:avLst/>
          </a:prstGeom>
        </p:spPr>
      </p:pic>
      <p:pic>
        <p:nvPicPr>
          <p:cNvPr id="12" name="Рисунок 11" descr="Кижи (45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282" y="523855"/>
            <a:ext cx="8429684" cy="5619789"/>
          </a:xfrm>
          <a:prstGeom prst="rect">
            <a:avLst/>
          </a:prstGeom>
        </p:spPr>
      </p:pic>
      <p:pic>
        <p:nvPicPr>
          <p:cNvPr id="14" name="Рисунок 13" descr="Кижи (101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034" y="428604"/>
            <a:ext cx="7858180" cy="5893636"/>
          </a:xfrm>
          <a:prstGeom prst="rect">
            <a:avLst/>
          </a:prstGeom>
        </p:spPr>
      </p:pic>
      <p:pic>
        <p:nvPicPr>
          <p:cNvPr id="15" name="Рисунок 14" descr="Кижи (102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34" y="357166"/>
            <a:ext cx="7858180" cy="5893636"/>
          </a:xfrm>
          <a:prstGeom prst="rect">
            <a:avLst/>
          </a:prstGeom>
        </p:spPr>
      </p:pic>
      <p:pic>
        <p:nvPicPr>
          <p:cNvPr id="16" name="Рисунок 15" descr="Кижи (122)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4282" y="375025"/>
            <a:ext cx="8429684" cy="63222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школа 81  Рос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18" name="Рисунок 17" descr="Кижи (1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450" y="620688"/>
            <a:ext cx="8894031" cy="5929354"/>
          </a:xfrm>
          <a:prstGeom prst="rect">
            <a:avLst/>
          </a:prstGeom>
        </p:spPr>
      </p:pic>
      <p:pic>
        <p:nvPicPr>
          <p:cNvPr id="19" name="Рисунок 18" descr="Кижи (30)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52536" y="404664"/>
            <a:ext cx="9122083" cy="5929354"/>
          </a:xfrm>
          <a:prstGeom prst="rect">
            <a:avLst/>
          </a:prstGeom>
        </p:spPr>
      </p:pic>
      <p:pic>
        <p:nvPicPr>
          <p:cNvPr id="20" name="Рисунок 19" descr="Кижи (42)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24544" y="2924944"/>
            <a:ext cx="9124784" cy="5870278"/>
          </a:xfrm>
          <a:prstGeom prst="rect">
            <a:avLst/>
          </a:prstGeom>
        </p:spPr>
      </p:pic>
      <p:pic>
        <p:nvPicPr>
          <p:cNvPr id="21" name="Рисунок 20" descr="Кижи (90)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80528" y="1844824"/>
            <a:ext cx="8921938" cy="6007438"/>
          </a:xfrm>
          <a:prstGeom prst="rect">
            <a:avLst/>
          </a:prstGeom>
        </p:spPr>
      </p:pic>
      <p:pic>
        <p:nvPicPr>
          <p:cNvPr id="22" name="Рисунок 21" descr="Кижи (106)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9552" y="1916832"/>
            <a:ext cx="7804909" cy="62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42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6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10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В Карелии всегда было много мастеров, находивших через особенности северной природы и образа жизни своеобразный подход к бытовым вещам, основанный на лаконичности формы, сочности деталей, соразмерности орнамента.</a:t>
            </a:r>
          </a:p>
          <a:p>
            <a:endParaRPr lang="ru-RU" altLang="ru-RU" dirty="0"/>
          </a:p>
        </p:txBody>
      </p:sp>
      <p:pic>
        <p:nvPicPr>
          <p:cNvPr id="41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9526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4008" y="44624"/>
            <a:ext cx="3816424" cy="544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Вышивка Карелии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1902" y="544639"/>
            <a:ext cx="4338877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600" dirty="0"/>
              <a:t>В Карелии, как и по всей России, умение вышивать было обязательным для каждой женщины. В </a:t>
            </a:r>
            <a:r>
              <a:rPr lang="ru-RU" sz="1600" dirty="0" err="1"/>
              <a:t>Заонежье</a:t>
            </a:r>
            <a:r>
              <a:rPr lang="ru-RU" sz="1600" dirty="0"/>
              <a:t>, например, умение вышивать у девушек приравнивалось к знанию грамоты у парней. </a:t>
            </a:r>
            <a:r>
              <a:rPr lang="ru-RU" sz="1600" dirty="0" smtClean="0"/>
              <a:t>До наших дней дошли </a:t>
            </a:r>
            <a:r>
              <a:rPr lang="ru-RU" sz="1600" dirty="0"/>
              <a:t>старинные вышивки – полотенца, подзоры, столешники, детали народного бытового и праздничного костюма. </a:t>
            </a:r>
            <a:endParaRPr lang="en-US" sz="1600" dirty="0"/>
          </a:p>
        </p:txBody>
      </p:sp>
      <p:sp>
        <p:nvSpPr>
          <p:cNvPr id="2" name="AutoShape 6" descr="White Sea map r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White Sea map ru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heninen.net/kirjonta/vanh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150" y="4111235"/>
            <a:ext cx="159407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eninen.net/kirjonta/vanha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111235"/>
            <a:ext cx="1621134" cy="21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useum.ru/imgB.asp?413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vneshnii-oblik.ru/assets/images/8/img8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58" y="3197454"/>
            <a:ext cx="2667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neshnii-oblik.ru/assets/images/8/img8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185" y="3679213"/>
            <a:ext cx="1520823" cy="22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12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terijoki.spb.ru/kannas/Fotos/shitov/suit/big/laatok_k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6262"/>
            <a:ext cx="5328592" cy="57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8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3824288" cy="63357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764704"/>
            <a:ext cx="3581786" cy="5400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Слева, на западе, Карелия граничит с </a:t>
            </a:r>
            <a:r>
              <a:rPr lang="ru-RU" sz="1800" b="1" dirty="0" smtClean="0"/>
              <a:t>Финляндией.</a:t>
            </a:r>
          </a:p>
          <a:p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востоке Карелия </a:t>
            </a:r>
            <a:r>
              <a:rPr lang="ru-RU" sz="1800" dirty="0" smtClean="0"/>
              <a:t>– с </a:t>
            </a:r>
            <a:r>
              <a:rPr lang="ru-RU" sz="1800" b="1" dirty="0"/>
              <a:t>Архангельской </a:t>
            </a:r>
            <a:r>
              <a:rPr lang="ru-RU" sz="1800" b="1" dirty="0" smtClean="0"/>
              <a:t>областью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на </a:t>
            </a:r>
            <a:r>
              <a:rPr lang="ru-RU" sz="1800" dirty="0"/>
              <a:t>юге — с </a:t>
            </a:r>
            <a:r>
              <a:rPr lang="ru-RU" sz="1800" b="1" dirty="0"/>
              <a:t>Вологодской и Ленинградской </a:t>
            </a:r>
            <a:r>
              <a:rPr lang="ru-RU" sz="1800" b="1" dirty="0" smtClean="0"/>
              <a:t>областями</a:t>
            </a:r>
            <a:r>
              <a:rPr lang="ru-RU" sz="1800" dirty="0"/>
              <a:t>. </a:t>
            </a:r>
          </a:p>
          <a:p>
            <a:endParaRPr lang="ru-RU" sz="1800" dirty="0" smtClean="0"/>
          </a:p>
          <a:p>
            <a:r>
              <a:rPr lang="ru-RU" sz="1800" dirty="0" smtClean="0"/>
              <a:t>А если </a:t>
            </a:r>
            <a:r>
              <a:rPr lang="ru-RU" sz="1800" dirty="0"/>
              <a:t>поехать на север, то мы попадем за </a:t>
            </a:r>
            <a:r>
              <a:rPr lang="ru-RU" sz="1800" b="1" dirty="0"/>
              <a:t>полярный круг</a:t>
            </a:r>
            <a:r>
              <a:rPr lang="ru-RU" sz="1800" dirty="0"/>
              <a:t>, а потом в </a:t>
            </a:r>
            <a:r>
              <a:rPr lang="ru-RU" sz="1800" b="1" dirty="0"/>
              <a:t>Мурманскую область</a:t>
            </a:r>
            <a:r>
              <a:rPr lang="ru-RU" sz="1800" dirty="0"/>
              <a:t>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27650" y="115888"/>
            <a:ext cx="3816350" cy="4492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Соседи Карелии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42141" y="427597"/>
            <a:ext cx="951160" cy="5244850"/>
          </a:xfrm>
          <a:custGeom>
            <a:avLst/>
            <a:gdLst>
              <a:gd name="connsiteX0" fmla="*/ 97216 w 972146"/>
              <a:gd name="connsiteY0" fmla="*/ 0 h 5217290"/>
              <a:gd name="connsiteX1" fmla="*/ 136687 w 972146"/>
              <a:gd name="connsiteY1" fmla="*/ 72363 h 5217290"/>
              <a:gd name="connsiteX2" fmla="*/ 143265 w 972146"/>
              <a:gd name="connsiteY2" fmla="*/ 92098 h 5217290"/>
              <a:gd name="connsiteX3" fmla="*/ 149844 w 972146"/>
              <a:gd name="connsiteY3" fmla="*/ 111833 h 5217290"/>
              <a:gd name="connsiteX4" fmla="*/ 163000 w 972146"/>
              <a:gd name="connsiteY4" fmla="*/ 197353 h 5217290"/>
              <a:gd name="connsiteX5" fmla="*/ 176157 w 972146"/>
              <a:gd name="connsiteY5" fmla="*/ 243402 h 5217290"/>
              <a:gd name="connsiteX6" fmla="*/ 215628 w 972146"/>
              <a:gd name="connsiteY6" fmla="*/ 302607 h 5217290"/>
              <a:gd name="connsiteX7" fmla="*/ 228785 w 972146"/>
              <a:gd name="connsiteY7" fmla="*/ 322343 h 5217290"/>
              <a:gd name="connsiteX8" fmla="*/ 248520 w 972146"/>
              <a:gd name="connsiteY8" fmla="*/ 368391 h 5217290"/>
              <a:gd name="connsiteX9" fmla="*/ 268255 w 972146"/>
              <a:gd name="connsiteY9" fmla="*/ 407862 h 5217290"/>
              <a:gd name="connsiteX10" fmla="*/ 287990 w 972146"/>
              <a:gd name="connsiteY10" fmla="*/ 473646 h 5217290"/>
              <a:gd name="connsiteX11" fmla="*/ 294569 w 972146"/>
              <a:gd name="connsiteY11" fmla="*/ 493381 h 5217290"/>
              <a:gd name="connsiteX12" fmla="*/ 307726 w 972146"/>
              <a:gd name="connsiteY12" fmla="*/ 552587 h 5217290"/>
              <a:gd name="connsiteX13" fmla="*/ 320882 w 972146"/>
              <a:gd name="connsiteY13" fmla="*/ 592058 h 5217290"/>
              <a:gd name="connsiteX14" fmla="*/ 347196 w 972146"/>
              <a:gd name="connsiteY14" fmla="*/ 651263 h 5217290"/>
              <a:gd name="connsiteX15" fmla="*/ 353774 w 972146"/>
              <a:gd name="connsiteY15" fmla="*/ 670999 h 5217290"/>
              <a:gd name="connsiteX16" fmla="*/ 366931 w 972146"/>
              <a:gd name="connsiteY16" fmla="*/ 690734 h 5217290"/>
              <a:gd name="connsiteX17" fmla="*/ 380088 w 972146"/>
              <a:gd name="connsiteY17" fmla="*/ 730204 h 5217290"/>
              <a:gd name="connsiteX18" fmla="*/ 386667 w 972146"/>
              <a:gd name="connsiteY18" fmla="*/ 749940 h 5217290"/>
              <a:gd name="connsiteX19" fmla="*/ 406402 w 972146"/>
              <a:gd name="connsiteY19" fmla="*/ 789410 h 5217290"/>
              <a:gd name="connsiteX20" fmla="*/ 419559 w 972146"/>
              <a:gd name="connsiteY20" fmla="*/ 809145 h 5217290"/>
              <a:gd name="connsiteX21" fmla="*/ 426137 w 972146"/>
              <a:gd name="connsiteY21" fmla="*/ 828881 h 5217290"/>
              <a:gd name="connsiteX22" fmla="*/ 439294 w 972146"/>
              <a:gd name="connsiteY22" fmla="*/ 848616 h 5217290"/>
              <a:gd name="connsiteX23" fmla="*/ 445872 w 972146"/>
              <a:gd name="connsiteY23" fmla="*/ 881508 h 5217290"/>
              <a:gd name="connsiteX24" fmla="*/ 452451 w 972146"/>
              <a:gd name="connsiteY24" fmla="*/ 993341 h 5217290"/>
              <a:gd name="connsiteX25" fmla="*/ 459029 w 972146"/>
              <a:gd name="connsiteY25" fmla="*/ 1013076 h 5217290"/>
              <a:gd name="connsiteX26" fmla="*/ 472186 w 972146"/>
              <a:gd name="connsiteY26" fmla="*/ 1085439 h 5217290"/>
              <a:gd name="connsiteX27" fmla="*/ 478764 w 972146"/>
              <a:gd name="connsiteY27" fmla="*/ 1105174 h 5217290"/>
              <a:gd name="connsiteX28" fmla="*/ 373510 w 972146"/>
              <a:gd name="connsiteY28" fmla="*/ 1210429 h 5217290"/>
              <a:gd name="connsiteX29" fmla="*/ 353774 w 972146"/>
              <a:gd name="connsiteY29" fmla="*/ 1217007 h 5217290"/>
              <a:gd name="connsiteX30" fmla="*/ 340618 w 972146"/>
              <a:gd name="connsiteY30" fmla="*/ 1236743 h 5217290"/>
              <a:gd name="connsiteX31" fmla="*/ 301147 w 972146"/>
              <a:gd name="connsiteY31" fmla="*/ 1256478 h 5217290"/>
              <a:gd name="connsiteX32" fmla="*/ 294569 w 972146"/>
              <a:gd name="connsiteY32" fmla="*/ 1276213 h 5217290"/>
              <a:gd name="connsiteX33" fmla="*/ 320882 w 972146"/>
              <a:gd name="connsiteY33" fmla="*/ 1335419 h 5217290"/>
              <a:gd name="connsiteX34" fmla="*/ 314304 w 972146"/>
              <a:gd name="connsiteY34" fmla="*/ 1374889 h 5217290"/>
              <a:gd name="connsiteX35" fmla="*/ 301147 w 972146"/>
              <a:gd name="connsiteY35" fmla="*/ 1414360 h 5217290"/>
              <a:gd name="connsiteX36" fmla="*/ 294569 w 972146"/>
              <a:gd name="connsiteY36" fmla="*/ 1434095 h 5217290"/>
              <a:gd name="connsiteX37" fmla="*/ 287990 w 972146"/>
              <a:gd name="connsiteY37" fmla="*/ 1453830 h 5217290"/>
              <a:gd name="connsiteX38" fmla="*/ 281412 w 972146"/>
              <a:gd name="connsiteY38" fmla="*/ 1473566 h 5217290"/>
              <a:gd name="connsiteX39" fmla="*/ 274833 w 972146"/>
              <a:gd name="connsiteY39" fmla="*/ 1585399 h 5217290"/>
              <a:gd name="connsiteX40" fmla="*/ 268255 w 972146"/>
              <a:gd name="connsiteY40" fmla="*/ 1638026 h 5217290"/>
              <a:gd name="connsiteX41" fmla="*/ 255098 w 972146"/>
              <a:gd name="connsiteY41" fmla="*/ 1657761 h 5217290"/>
              <a:gd name="connsiteX42" fmla="*/ 274833 w 972146"/>
              <a:gd name="connsiteY42" fmla="*/ 1670918 h 5217290"/>
              <a:gd name="connsiteX43" fmla="*/ 334039 w 972146"/>
              <a:gd name="connsiteY43" fmla="*/ 1677497 h 5217290"/>
              <a:gd name="connsiteX44" fmla="*/ 327461 w 972146"/>
              <a:gd name="connsiteY44" fmla="*/ 1756438 h 5217290"/>
              <a:gd name="connsiteX45" fmla="*/ 287990 w 972146"/>
              <a:gd name="connsiteY45" fmla="*/ 1769594 h 5217290"/>
              <a:gd name="connsiteX46" fmla="*/ 268255 w 972146"/>
              <a:gd name="connsiteY46" fmla="*/ 1776173 h 5217290"/>
              <a:gd name="connsiteX47" fmla="*/ 241941 w 972146"/>
              <a:gd name="connsiteY47" fmla="*/ 1815643 h 5217290"/>
              <a:gd name="connsiteX48" fmla="*/ 228785 w 972146"/>
              <a:gd name="connsiteY48" fmla="*/ 1855114 h 5217290"/>
              <a:gd name="connsiteX49" fmla="*/ 235363 w 972146"/>
              <a:gd name="connsiteY49" fmla="*/ 1966947 h 5217290"/>
              <a:gd name="connsiteX50" fmla="*/ 248520 w 972146"/>
              <a:gd name="connsiteY50" fmla="*/ 2006417 h 5217290"/>
              <a:gd name="connsiteX51" fmla="*/ 268255 w 972146"/>
              <a:gd name="connsiteY51" fmla="*/ 2026153 h 5217290"/>
              <a:gd name="connsiteX52" fmla="*/ 281412 w 972146"/>
              <a:gd name="connsiteY52" fmla="*/ 2065623 h 5217290"/>
              <a:gd name="connsiteX53" fmla="*/ 301147 w 972146"/>
              <a:gd name="connsiteY53" fmla="*/ 2078780 h 5217290"/>
              <a:gd name="connsiteX54" fmla="*/ 373510 w 972146"/>
              <a:gd name="connsiteY54" fmla="*/ 2098515 h 5217290"/>
              <a:gd name="connsiteX55" fmla="*/ 412980 w 972146"/>
              <a:gd name="connsiteY55" fmla="*/ 2131407 h 5217290"/>
              <a:gd name="connsiteX56" fmla="*/ 419559 w 972146"/>
              <a:gd name="connsiteY56" fmla="*/ 2151143 h 5217290"/>
              <a:gd name="connsiteX57" fmla="*/ 393245 w 972146"/>
              <a:gd name="connsiteY57" fmla="*/ 2236662 h 5217290"/>
              <a:gd name="connsiteX58" fmla="*/ 373510 w 972146"/>
              <a:gd name="connsiteY58" fmla="*/ 2243240 h 5217290"/>
              <a:gd name="connsiteX59" fmla="*/ 360353 w 972146"/>
              <a:gd name="connsiteY59" fmla="*/ 2262976 h 5217290"/>
              <a:gd name="connsiteX60" fmla="*/ 366931 w 972146"/>
              <a:gd name="connsiteY60" fmla="*/ 2414279 h 5217290"/>
              <a:gd name="connsiteX61" fmla="*/ 373510 w 972146"/>
              <a:gd name="connsiteY61" fmla="*/ 2434015 h 5217290"/>
              <a:gd name="connsiteX62" fmla="*/ 386667 w 972146"/>
              <a:gd name="connsiteY62" fmla="*/ 2453750 h 5217290"/>
              <a:gd name="connsiteX63" fmla="*/ 426137 w 972146"/>
              <a:gd name="connsiteY63" fmla="*/ 2480063 h 5217290"/>
              <a:gd name="connsiteX64" fmla="*/ 432716 w 972146"/>
              <a:gd name="connsiteY64" fmla="*/ 2499799 h 5217290"/>
              <a:gd name="connsiteX65" fmla="*/ 452451 w 972146"/>
              <a:gd name="connsiteY65" fmla="*/ 2506377 h 5217290"/>
              <a:gd name="connsiteX66" fmla="*/ 491921 w 972146"/>
              <a:gd name="connsiteY66" fmla="*/ 2532691 h 5217290"/>
              <a:gd name="connsiteX67" fmla="*/ 511657 w 972146"/>
              <a:gd name="connsiteY67" fmla="*/ 2552426 h 5217290"/>
              <a:gd name="connsiteX68" fmla="*/ 524813 w 972146"/>
              <a:gd name="connsiteY68" fmla="*/ 2572161 h 5217290"/>
              <a:gd name="connsiteX69" fmla="*/ 544549 w 972146"/>
              <a:gd name="connsiteY69" fmla="*/ 2585318 h 5217290"/>
              <a:gd name="connsiteX70" fmla="*/ 557705 w 972146"/>
              <a:gd name="connsiteY70" fmla="*/ 2624789 h 5217290"/>
              <a:gd name="connsiteX71" fmla="*/ 544549 w 972146"/>
              <a:gd name="connsiteY71" fmla="*/ 2769514 h 5217290"/>
              <a:gd name="connsiteX72" fmla="*/ 537970 w 972146"/>
              <a:gd name="connsiteY72" fmla="*/ 2841876 h 5217290"/>
              <a:gd name="connsiteX73" fmla="*/ 498500 w 972146"/>
              <a:gd name="connsiteY73" fmla="*/ 2868190 h 5217290"/>
              <a:gd name="connsiteX74" fmla="*/ 485343 w 972146"/>
              <a:gd name="connsiteY74" fmla="*/ 2907661 h 5217290"/>
              <a:gd name="connsiteX75" fmla="*/ 445872 w 972146"/>
              <a:gd name="connsiteY75" fmla="*/ 2933974 h 5217290"/>
              <a:gd name="connsiteX76" fmla="*/ 432716 w 972146"/>
              <a:gd name="connsiteY76" fmla="*/ 2973445 h 5217290"/>
              <a:gd name="connsiteX77" fmla="*/ 426137 w 972146"/>
              <a:gd name="connsiteY77" fmla="*/ 2993180 h 5217290"/>
              <a:gd name="connsiteX78" fmla="*/ 386667 w 972146"/>
              <a:gd name="connsiteY78" fmla="*/ 3006337 h 5217290"/>
              <a:gd name="connsiteX79" fmla="*/ 366931 w 972146"/>
              <a:gd name="connsiteY79" fmla="*/ 3012915 h 5217290"/>
              <a:gd name="connsiteX80" fmla="*/ 347196 w 972146"/>
              <a:gd name="connsiteY80" fmla="*/ 3026072 h 5217290"/>
              <a:gd name="connsiteX81" fmla="*/ 347196 w 972146"/>
              <a:gd name="connsiteY81" fmla="*/ 3091856 h 5217290"/>
              <a:gd name="connsiteX82" fmla="*/ 406402 w 972146"/>
              <a:gd name="connsiteY82" fmla="*/ 3137905 h 5217290"/>
              <a:gd name="connsiteX83" fmla="*/ 426137 w 972146"/>
              <a:gd name="connsiteY83" fmla="*/ 3151062 h 5217290"/>
              <a:gd name="connsiteX84" fmla="*/ 452451 w 972146"/>
              <a:gd name="connsiteY84" fmla="*/ 3190532 h 5217290"/>
              <a:gd name="connsiteX85" fmla="*/ 465608 w 972146"/>
              <a:gd name="connsiteY85" fmla="*/ 3243160 h 5217290"/>
              <a:gd name="connsiteX86" fmla="*/ 478764 w 972146"/>
              <a:gd name="connsiteY86" fmla="*/ 3262895 h 5217290"/>
              <a:gd name="connsiteX87" fmla="*/ 485343 w 972146"/>
              <a:gd name="connsiteY87" fmla="*/ 3282630 h 5217290"/>
              <a:gd name="connsiteX88" fmla="*/ 524813 w 972146"/>
              <a:gd name="connsiteY88" fmla="*/ 3308944 h 5217290"/>
              <a:gd name="connsiteX89" fmla="*/ 557705 w 972146"/>
              <a:gd name="connsiteY89" fmla="*/ 3335258 h 5217290"/>
              <a:gd name="connsiteX90" fmla="*/ 597176 w 972146"/>
              <a:gd name="connsiteY90" fmla="*/ 3361571 h 5217290"/>
              <a:gd name="connsiteX91" fmla="*/ 603754 w 972146"/>
              <a:gd name="connsiteY91" fmla="*/ 3381307 h 5217290"/>
              <a:gd name="connsiteX92" fmla="*/ 623490 w 972146"/>
              <a:gd name="connsiteY92" fmla="*/ 3387885 h 5217290"/>
              <a:gd name="connsiteX93" fmla="*/ 662960 w 972146"/>
              <a:gd name="connsiteY93" fmla="*/ 3414199 h 5217290"/>
              <a:gd name="connsiteX94" fmla="*/ 702431 w 972146"/>
              <a:gd name="connsiteY94" fmla="*/ 3447091 h 5217290"/>
              <a:gd name="connsiteX95" fmla="*/ 741901 w 972146"/>
              <a:gd name="connsiteY95" fmla="*/ 3479983 h 5217290"/>
              <a:gd name="connsiteX96" fmla="*/ 768215 w 972146"/>
              <a:gd name="connsiteY96" fmla="*/ 3519453 h 5217290"/>
              <a:gd name="connsiteX97" fmla="*/ 781372 w 972146"/>
              <a:gd name="connsiteY97" fmla="*/ 3539189 h 5217290"/>
              <a:gd name="connsiteX98" fmla="*/ 794528 w 972146"/>
              <a:gd name="connsiteY98" fmla="*/ 3558924 h 5217290"/>
              <a:gd name="connsiteX99" fmla="*/ 814264 w 972146"/>
              <a:gd name="connsiteY99" fmla="*/ 3565502 h 5217290"/>
              <a:gd name="connsiteX100" fmla="*/ 853734 w 972146"/>
              <a:gd name="connsiteY100" fmla="*/ 3644443 h 5217290"/>
              <a:gd name="connsiteX101" fmla="*/ 866891 w 972146"/>
              <a:gd name="connsiteY101" fmla="*/ 3690492 h 5217290"/>
              <a:gd name="connsiteX102" fmla="*/ 873469 w 972146"/>
              <a:gd name="connsiteY102" fmla="*/ 3716806 h 5217290"/>
              <a:gd name="connsiteX103" fmla="*/ 880048 w 972146"/>
              <a:gd name="connsiteY103" fmla="*/ 3736541 h 5217290"/>
              <a:gd name="connsiteX104" fmla="*/ 899783 w 972146"/>
              <a:gd name="connsiteY104" fmla="*/ 3749698 h 5217290"/>
              <a:gd name="connsiteX105" fmla="*/ 945832 w 972146"/>
              <a:gd name="connsiteY105" fmla="*/ 3802325 h 5217290"/>
              <a:gd name="connsiteX106" fmla="*/ 952410 w 972146"/>
              <a:gd name="connsiteY106" fmla="*/ 3822061 h 5217290"/>
              <a:gd name="connsiteX107" fmla="*/ 972146 w 972146"/>
              <a:gd name="connsiteY107" fmla="*/ 3861531 h 5217290"/>
              <a:gd name="connsiteX108" fmla="*/ 958989 w 972146"/>
              <a:gd name="connsiteY108" fmla="*/ 3960207 h 5217290"/>
              <a:gd name="connsiteX109" fmla="*/ 932675 w 972146"/>
              <a:gd name="connsiteY109" fmla="*/ 3999678 h 5217290"/>
              <a:gd name="connsiteX110" fmla="*/ 926097 w 972146"/>
              <a:gd name="connsiteY110" fmla="*/ 4019413 h 5217290"/>
              <a:gd name="connsiteX111" fmla="*/ 906362 w 972146"/>
              <a:gd name="connsiteY111" fmla="*/ 4137825 h 5217290"/>
              <a:gd name="connsiteX112" fmla="*/ 886626 w 972146"/>
              <a:gd name="connsiteY112" fmla="*/ 4144403 h 5217290"/>
              <a:gd name="connsiteX113" fmla="*/ 866891 w 972146"/>
              <a:gd name="connsiteY113" fmla="*/ 4157560 h 5217290"/>
              <a:gd name="connsiteX114" fmla="*/ 840577 w 972146"/>
              <a:gd name="connsiteY114" fmla="*/ 4197030 h 5217290"/>
              <a:gd name="connsiteX115" fmla="*/ 820842 w 972146"/>
              <a:gd name="connsiteY115" fmla="*/ 4256236 h 5217290"/>
              <a:gd name="connsiteX116" fmla="*/ 814264 w 972146"/>
              <a:gd name="connsiteY116" fmla="*/ 4275971 h 5217290"/>
              <a:gd name="connsiteX117" fmla="*/ 787950 w 972146"/>
              <a:gd name="connsiteY117" fmla="*/ 4315442 h 5217290"/>
              <a:gd name="connsiteX118" fmla="*/ 768215 w 972146"/>
              <a:gd name="connsiteY118" fmla="*/ 4354912 h 5217290"/>
              <a:gd name="connsiteX119" fmla="*/ 748480 w 972146"/>
              <a:gd name="connsiteY119" fmla="*/ 4374648 h 5217290"/>
              <a:gd name="connsiteX120" fmla="*/ 735323 w 972146"/>
              <a:gd name="connsiteY120" fmla="*/ 4394383 h 5217290"/>
              <a:gd name="connsiteX121" fmla="*/ 695852 w 972146"/>
              <a:gd name="connsiteY121" fmla="*/ 4420697 h 5217290"/>
              <a:gd name="connsiteX122" fmla="*/ 689274 w 972146"/>
              <a:gd name="connsiteY122" fmla="*/ 4440432 h 5217290"/>
              <a:gd name="connsiteX123" fmla="*/ 662960 w 972146"/>
              <a:gd name="connsiteY123" fmla="*/ 4479902 h 5217290"/>
              <a:gd name="connsiteX124" fmla="*/ 643225 w 972146"/>
              <a:gd name="connsiteY124" fmla="*/ 4519373 h 5217290"/>
              <a:gd name="connsiteX125" fmla="*/ 623490 w 972146"/>
              <a:gd name="connsiteY125" fmla="*/ 4532530 h 5217290"/>
              <a:gd name="connsiteX126" fmla="*/ 610333 w 972146"/>
              <a:gd name="connsiteY126" fmla="*/ 4552265 h 5217290"/>
              <a:gd name="connsiteX127" fmla="*/ 590598 w 972146"/>
              <a:gd name="connsiteY127" fmla="*/ 4565422 h 5217290"/>
              <a:gd name="connsiteX128" fmla="*/ 564284 w 972146"/>
              <a:gd name="connsiteY128" fmla="*/ 4604892 h 5217290"/>
              <a:gd name="connsiteX129" fmla="*/ 551127 w 972146"/>
              <a:gd name="connsiteY129" fmla="*/ 4624627 h 5217290"/>
              <a:gd name="connsiteX130" fmla="*/ 537970 w 972146"/>
              <a:gd name="connsiteY130" fmla="*/ 4644363 h 5217290"/>
              <a:gd name="connsiteX131" fmla="*/ 498500 w 972146"/>
              <a:gd name="connsiteY131" fmla="*/ 4677255 h 5217290"/>
              <a:gd name="connsiteX132" fmla="*/ 465608 w 972146"/>
              <a:gd name="connsiteY132" fmla="*/ 4710147 h 5217290"/>
              <a:gd name="connsiteX133" fmla="*/ 419559 w 972146"/>
              <a:gd name="connsiteY133" fmla="*/ 4762774 h 5217290"/>
              <a:gd name="connsiteX134" fmla="*/ 393245 w 972146"/>
              <a:gd name="connsiteY134" fmla="*/ 4795666 h 5217290"/>
              <a:gd name="connsiteX135" fmla="*/ 366931 w 972146"/>
              <a:gd name="connsiteY135" fmla="*/ 4828558 h 5217290"/>
              <a:gd name="connsiteX136" fmla="*/ 347196 w 972146"/>
              <a:gd name="connsiteY136" fmla="*/ 4868029 h 5217290"/>
              <a:gd name="connsiteX137" fmla="*/ 340618 w 972146"/>
              <a:gd name="connsiteY137" fmla="*/ 4887764 h 5217290"/>
              <a:gd name="connsiteX138" fmla="*/ 320882 w 972146"/>
              <a:gd name="connsiteY138" fmla="*/ 4900921 h 5217290"/>
              <a:gd name="connsiteX139" fmla="*/ 307726 w 972146"/>
              <a:gd name="connsiteY139" fmla="*/ 4920656 h 5217290"/>
              <a:gd name="connsiteX140" fmla="*/ 274833 w 972146"/>
              <a:gd name="connsiteY140" fmla="*/ 4953548 h 5217290"/>
              <a:gd name="connsiteX141" fmla="*/ 255098 w 972146"/>
              <a:gd name="connsiteY141" fmla="*/ 4993019 h 5217290"/>
              <a:gd name="connsiteX142" fmla="*/ 241941 w 972146"/>
              <a:gd name="connsiteY142" fmla="*/ 5032489 h 5217290"/>
              <a:gd name="connsiteX143" fmla="*/ 222206 w 972146"/>
              <a:gd name="connsiteY143" fmla="*/ 5045646 h 5217290"/>
              <a:gd name="connsiteX144" fmla="*/ 182736 w 972146"/>
              <a:gd name="connsiteY144" fmla="*/ 5058803 h 5217290"/>
              <a:gd name="connsiteX145" fmla="*/ 130108 w 972146"/>
              <a:gd name="connsiteY145" fmla="*/ 5104852 h 5217290"/>
              <a:gd name="connsiteX146" fmla="*/ 110373 w 972146"/>
              <a:gd name="connsiteY146" fmla="*/ 5144322 h 5217290"/>
              <a:gd name="connsiteX147" fmla="*/ 90638 w 972146"/>
              <a:gd name="connsiteY147" fmla="*/ 5157479 h 5217290"/>
              <a:gd name="connsiteX148" fmla="*/ 77481 w 972146"/>
              <a:gd name="connsiteY148" fmla="*/ 5177215 h 5217290"/>
              <a:gd name="connsiteX149" fmla="*/ 38010 w 972146"/>
              <a:gd name="connsiteY149" fmla="*/ 5196950 h 5217290"/>
              <a:gd name="connsiteX150" fmla="*/ 18275 w 972146"/>
              <a:gd name="connsiteY150" fmla="*/ 5196950 h 5217290"/>
              <a:gd name="connsiteX151" fmla="*/ 5118 w 972146"/>
              <a:gd name="connsiteY151" fmla="*/ 4769353 h 5217290"/>
              <a:gd name="connsiteX152" fmla="*/ 18275 w 972146"/>
              <a:gd name="connsiteY152" fmla="*/ 4637784 h 5217290"/>
              <a:gd name="connsiteX0" fmla="*/ 97216 w 972146"/>
              <a:gd name="connsiteY0" fmla="*/ 0 h 5210359"/>
              <a:gd name="connsiteX1" fmla="*/ 136687 w 972146"/>
              <a:gd name="connsiteY1" fmla="*/ 72363 h 5210359"/>
              <a:gd name="connsiteX2" fmla="*/ 143265 w 972146"/>
              <a:gd name="connsiteY2" fmla="*/ 92098 h 5210359"/>
              <a:gd name="connsiteX3" fmla="*/ 149844 w 972146"/>
              <a:gd name="connsiteY3" fmla="*/ 111833 h 5210359"/>
              <a:gd name="connsiteX4" fmla="*/ 163000 w 972146"/>
              <a:gd name="connsiteY4" fmla="*/ 197353 h 5210359"/>
              <a:gd name="connsiteX5" fmla="*/ 176157 w 972146"/>
              <a:gd name="connsiteY5" fmla="*/ 243402 h 5210359"/>
              <a:gd name="connsiteX6" fmla="*/ 215628 w 972146"/>
              <a:gd name="connsiteY6" fmla="*/ 302607 h 5210359"/>
              <a:gd name="connsiteX7" fmla="*/ 228785 w 972146"/>
              <a:gd name="connsiteY7" fmla="*/ 322343 h 5210359"/>
              <a:gd name="connsiteX8" fmla="*/ 248520 w 972146"/>
              <a:gd name="connsiteY8" fmla="*/ 368391 h 5210359"/>
              <a:gd name="connsiteX9" fmla="*/ 268255 w 972146"/>
              <a:gd name="connsiteY9" fmla="*/ 407862 h 5210359"/>
              <a:gd name="connsiteX10" fmla="*/ 287990 w 972146"/>
              <a:gd name="connsiteY10" fmla="*/ 473646 h 5210359"/>
              <a:gd name="connsiteX11" fmla="*/ 294569 w 972146"/>
              <a:gd name="connsiteY11" fmla="*/ 493381 h 5210359"/>
              <a:gd name="connsiteX12" fmla="*/ 307726 w 972146"/>
              <a:gd name="connsiteY12" fmla="*/ 552587 h 5210359"/>
              <a:gd name="connsiteX13" fmla="*/ 320882 w 972146"/>
              <a:gd name="connsiteY13" fmla="*/ 592058 h 5210359"/>
              <a:gd name="connsiteX14" fmla="*/ 347196 w 972146"/>
              <a:gd name="connsiteY14" fmla="*/ 651263 h 5210359"/>
              <a:gd name="connsiteX15" fmla="*/ 353774 w 972146"/>
              <a:gd name="connsiteY15" fmla="*/ 670999 h 5210359"/>
              <a:gd name="connsiteX16" fmla="*/ 366931 w 972146"/>
              <a:gd name="connsiteY16" fmla="*/ 690734 h 5210359"/>
              <a:gd name="connsiteX17" fmla="*/ 380088 w 972146"/>
              <a:gd name="connsiteY17" fmla="*/ 730204 h 5210359"/>
              <a:gd name="connsiteX18" fmla="*/ 386667 w 972146"/>
              <a:gd name="connsiteY18" fmla="*/ 749940 h 5210359"/>
              <a:gd name="connsiteX19" fmla="*/ 406402 w 972146"/>
              <a:gd name="connsiteY19" fmla="*/ 789410 h 5210359"/>
              <a:gd name="connsiteX20" fmla="*/ 419559 w 972146"/>
              <a:gd name="connsiteY20" fmla="*/ 809145 h 5210359"/>
              <a:gd name="connsiteX21" fmla="*/ 426137 w 972146"/>
              <a:gd name="connsiteY21" fmla="*/ 828881 h 5210359"/>
              <a:gd name="connsiteX22" fmla="*/ 439294 w 972146"/>
              <a:gd name="connsiteY22" fmla="*/ 848616 h 5210359"/>
              <a:gd name="connsiteX23" fmla="*/ 445872 w 972146"/>
              <a:gd name="connsiteY23" fmla="*/ 881508 h 5210359"/>
              <a:gd name="connsiteX24" fmla="*/ 452451 w 972146"/>
              <a:gd name="connsiteY24" fmla="*/ 993341 h 5210359"/>
              <a:gd name="connsiteX25" fmla="*/ 459029 w 972146"/>
              <a:gd name="connsiteY25" fmla="*/ 1013076 h 5210359"/>
              <a:gd name="connsiteX26" fmla="*/ 472186 w 972146"/>
              <a:gd name="connsiteY26" fmla="*/ 1085439 h 5210359"/>
              <a:gd name="connsiteX27" fmla="*/ 478764 w 972146"/>
              <a:gd name="connsiteY27" fmla="*/ 1105174 h 5210359"/>
              <a:gd name="connsiteX28" fmla="*/ 373510 w 972146"/>
              <a:gd name="connsiteY28" fmla="*/ 1210429 h 5210359"/>
              <a:gd name="connsiteX29" fmla="*/ 353774 w 972146"/>
              <a:gd name="connsiteY29" fmla="*/ 1217007 h 5210359"/>
              <a:gd name="connsiteX30" fmla="*/ 340618 w 972146"/>
              <a:gd name="connsiteY30" fmla="*/ 1236743 h 5210359"/>
              <a:gd name="connsiteX31" fmla="*/ 301147 w 972146"/>
              <a:gd name="connsiteY31" fmla="*/ 1256478 h 5210359"/>
              <a:gd name="connsiteX32" fmla="*/ 294569 w 972146"/>
              <a:gd name="connsiteY32" fmla="*/ 1276213 h 5210359"/>
              <a:gd name="connsiteX33" fmla="*/ 320882 w 972146"/>
              <a:gd name="connsiteY33" fmla="*/ 1335419 h 5210359"/>
              <a:gd name="connsiteX34" fmla="*/ 314304 w 972146"/>
              <a:gd name="connsiteY34" fmla="*/ 1374889 h 5210359"/>
              <a:gd name="connsiteX35" fmla="*/ 301147 w 972146"/>
              <a:gd name="connsiteY35" fmla="*/ 1414360 h 5210359"/>
              <a:gd name="connsiteX36" fmla="*/ 294569 w 972146"/>
              <a:gd name="connsiteY36" fmla="*/ 1434095 h 5210359"/>
              <a:gd name="connsiteX37" fmla="*/ 287990 w 972146"/>
              <a:gd name="connsiteY37" fmla="*/ 1453830 h 5210359"/>
              <a:gd name="connsiteX38" fmla="*/ 281412 w 972146"/>
              <a:gd name="connsiteY38" fmla="*/ 1473566 h 5210359"/>
              <a:gd name="connsiteX39" fmla="*/ 274833 w 972146"/>
              <a:gd name="connsiteY39" fmla="*/ 1585399 h 5210359"/>
              <a:gd name="connsiteX40" fmla="*/ 268255 w 972146"/>
              <a:gd name="connsiteY40" fmla="*/ 1638026 h 5210359"/>
              <a:gd name="connsiteX41" fmla="*/ 255098 w 972146"/>
              <a:gd name="connsiteY41" fmla="*/ 1657761 h 5210359"/>
              <a:gd name="connsiteX42" fmla="*/ 274833 w 972146"/>
              <a:gd name="connsiteY42" fmla="*/ 1670918 h 5210359"/>
              <a:gd name="connsiteX43" fmla="*/ 334039 w 972146"/>
              <a:gd name="connsiteY43" fmla="*/ 1677497 h 5210359"/>
              <a:gd name="connsiteX44" fmla="*/ 327461 w 972146"/>
              <a:gd name="connsiteY44" fmla="*/ 1756438 h 5210359"/>
              <a:gd name="connsiteX45" fmla="*/ 287990 w 972146"/>
              <a:gd name="connsiteY45" fmla="*/ 1769594 h 5210359"/>
              <a:gd name="connsiteX46" fmla="*/ 268255 w 972146"/>
              <a:gd name="connsiteY46" fmla="*/ 1776173 h 5210359"/>
              <a:gd name="connsiteX47" fmla="*/ 241941 w 972146"/>
              <a:gd name="connsiteY47" fmla="*/ 1815643 h 5210359"/>
              <a:gd name="connsiteX48" fmla="*/ 228785 w 972146"/>
              <a:gd name="connsiteY48" fmla="*/ 1855114 h 5210359"/>
              <a:gd name="connsiteX49" fmla="*/ 235363 w 972146"/>
              <a:gd name="connsiteY49" fmla="*/ 1966947 h 5210359"/>
              <a:gd name="connsiteX50" fmla="*/ 248520 w 972146"/>
              <a:gd name="connsiteY50" fmla="*/ 2006417 h 5210359"/>
              <a:gd name="connsiteX51" fmla="*/ 268255 w 972146"/>
              <a:gd name="connsiteY51" fmla="*/ 2026153 h 5210359"/>
              <a:gd name="connsiteX52" fmla="*/ 281412 w 972146"/>
              <a:gd name="connsiteY52" fmla="*/ 2065623 h 5210359"/>
              <a:gd name="connsiteX53" fmla="*/ 301147 w 972146"/>
              <a:gd name="connsiteY53" fmla="*/ 2078780 h 5210359"/>
              <a:gd name="connsiteX54" fmla="*/ 373510 w 972146"/>
              <a:gd name="connsiteY54" fmla="*/ 2098515 h 5210359"/>
              <a:gd name="connsiteX55" fmla="*/ 412980 w 972146"/>
              <a:gd name="connsiteY55" fmla="*/ 2131407 h 5210359"/>
              <a:gd name="connsiteX56" fmla="*/ 419559 w 972146"/>
              <a:gd name="connsiteY56" fmla="*/ 2151143 h 5210359"/>
              <a:gd name="connsiteX57" fmla="*/ 393245 w 972146"/>
              <a:gd name="connsiteY57" fmla="*/ 2236662 h 5210359"/>
              <a:gd name="connsiteX58" fmla="*/ 373510 w 972146"/>
              <a:gd name="connsiteY58" fmla="*/ 2243240 h 5210359"/>
              <a:gd name="connsiteX59" fmla="*/ 360353 w 972146"/>
              <a:gd name="connsiteY59" fmla="*/ 2262976 h 5210359"/>
              <a:gd name="connsiteX60" fmla="*/ 366931 w 972146"/>
              <a:gd name="connsiteY60" fmla="*/ 2414279 h 5210359"/>
              <a:gd name="connsiteX61" fmla="*/ 373510 w 972146"/>
              <a:gd name="connsiteY61" fmla="*/ 2434015 h 5210359"/>
              <a:gd name="connsiteX62" fmla="*/ 386667 w 972146"/>
              <a:gd name="connsiteY62" fmla="*/ 2453750 h 5210359"/>
              <a:gd name="connsiteX63" fmla="*/ 426137 w 972146"/>
              <a:gd name="connsiteY63" fmla="*/ 2480063 h 5210359"/>
              <a:gd name="connsiteX64" fmla="*/ 432716 w 972146"/>
              <a:gd name="connsiteY64" fmla="*/ 2499799 h 5210359"/>
              <a:gd name="connsiteX65" fmla="*/ 452451 w 972146"/>
              <a:gd name="connsiteY65" fmla="*/ 2506377 h 5210359"/>
              <a:gd name="connsiteX66" fmla="*/ 491921 w 972146"/>
              <a:gd name="connsiteY66" fmla="*/ 2532691 h 5210359"/>
              <a:gd name="connsiteX67" fmla="*/ 511657 w 972146"/>
              <a:gd name="connsiteY67" fmla="*/ 2552426 h 5210359"/>
              <a:gd name="connsiteX68" fmla="*/ 524813 w 972146"/>
              <a:gd name="connsiteY68" fmla="*/ 2572161 h 5210359"/>
              <a:gd name="connsiteX69" fmla="*/ 544549 w 972146"/>
              <a:gd name="connsiteY69" fmla="*/ 2585318 h 5210359"/>
              <a:gd name="connsiteX70" fmla="*/ 557705 w 972146"/>
              <a:gd name="connsiteY70" fmla="*/ 2624789 h 5210359"/>
              <a:gd name="connsiteX71" fmla="*/ 544549 w 972146"/>
              <a:gd name="connsiteY71" fmla="*/ 2769514 h 5210359"/>
              <a:gd name="connsiteX72" fmla="*/ 537970 w 972146"/>
              <a:gd name="connsiteY72" fmla="*/ 2841876 h 5210359"/>
              <a:gd name="connsiteX73" fmla="*/ 498500 w 972146"/>
              <a:gd name="connsiteY73" fmla="*/ 2868190 h 5210359"/>
              <a:gd name="connsiteX74" fmla="*/ 485343 w 972146"/>
              <a:gd name="connsiteY74" fmla="*/ 2907661 h 5210359"/>
              <a:gd name="connsiteX75" fmla="*/ 445872 w 972146"/>
              <a:gd name="connsiteY75" fmla="*/ 2933974 h 5210359"/>
              <a:gd name="connsiteX76" fmla="*/ 432716 w 972146"/>
              <a:gd name="connsiteY76" fmla="*/ 2973445 h 5210359"/>
              <a:gd name="connsiteX77" fmla="*/ 426137 w 972146"/>
              <a:gd name="connsiteY77" fmla="*/ 2993180 h 5210359"/>
              <a:gd name="connsiteX78" fmla="*/ 386667 w 972146"/>
              <a:gd name="connsiteY78" fmla="*/ 3006337 h 5210359"/>
              <a:gd name="connsiteX79" fmla="*/ 366931 w 972146"/>
              <a:gd name="connsiteY79" fmla="*/ 3012915 h 5210359"/>
              <a:gd name="connsiteX80" fmla="*/ 347196 w 972146"/>
              <a:gd name="connsiteY80" fmla="*/ 3026072 h 5210359"/>
              <a:gd name="connsiteX81" fmla="*/ 347196 w 972146"/>
              <a:gd name="connsiteY81" fmla="*/ 3091856 h 5210359"/>
              <a:gd name="connsiteX82" fmla="*/ 406402 w 972146"/>
              <a:gd name="connsiteY82" fmla="*/ 3137905 h 5210359"/>
              <a:gd name="connsiteX83" fmla="*/ 426137 w 972146"/>
              <a:gd name="connsiteY83" fmla="*/ 3151062 h 5210359"/>
              <a:gd name="connsiteX84" fmla="*/ 452451 w 972146"/>
              <a:gd name="connsiteY84" fmla="*/ 3190532 h 5210359"/>
              <a:gd name="connsiteX85" fmla="*/ 465608 w 972146"/>
              <a:gd name="connsiteY85" fmla="*/ 3243160 h 5210359"/>
              <a:gd name="connsiteX86" fmla="*/ 478764 w 972146"/>
              <a:gd name="connsiteY86" fmla="*/ 3262895 h 5210359"/>
              <a:gd name="connsiteX87" fmla="*/ 485343 w 972146"/>
              <a:gd name="connsiteY87" fmla="*/ 3282630 h 5210359"/>
              <a:gd name="connsiteX88" fmla="*/ 524813 w 972146"/>
              <a:gd name="connsiteY88" fmla="*/ 3308944 h 5210359"/>
              <a:gd name="connsiteX89" fmla="*/ 557705 w 972146"/>
              <a:gd name="connsiteY89" fmla="*/ 3335258 h 5210359"/>
              <a:gd name="connsiteX90" fmla="*/ 597176 w 972146"/>
              <a:gd name="connsiteY90" fmla="*/ 3361571 h 5210359"/>
              <a:gd name="connsiteX91" fmla="*/ 603754 w 972146"/>
              <a:gd name="connsiteY91" fmla="*/ 3381307 h 5210359"/>
              <a:gd name="connsiteX92" fmla="*/ 623490 w 972146"/>
              <a:gd name="connsiteY92" fmla="*/ 3387885 h 5210359"/>
              <a:gd name="connsiteX93" fmla="*/ 662960 w 972146"/>
              <a:gd name="connsiteY93" fmla="*/ 3414199 h 5210359"/>
              <a:gd name="connsiteX94" fmla="*/ 702431 w 972146"/>
              <a:gd name="connsiteY94" fmla="*/ 3447091 h 5210359"/>
              <a:gd name="connsiteX95" fmla="*/ 741901 w 972146"/>
              <a:gd name="connsiteY95" fmla="*/ 3479983 h 5210359"/>
              <a:gd name="connsiteX96" fmla="*/ 768215 w 972146"/>
              <a:gd name="connsiteY96" fmla="*/ 3519453 h 5210359"/>
              <a:gd name="connsiteX97" fmla="*/ 781372 w 972146"/>
              <a:gd name="connsiteY97" fmla="*/ 3539189 h 5210359"/>
              <a:gd name="connsiteX98" fmla="*/ 794528 w 972146"/>
              <a:gd name="connsiteY98" fmla="*/ 3558924 h 5210359"/>
              <a:gd name="connsiteX99" fmla="*/ 814264 w 972146"/>
              <a:gd name="connsiteY99" fmla="*/ 3565502 h 5210359"/>
              <a:gd name="connsiteX100" fmla="*/ 853734 w 972146"/>
              <a:gd name="connsiteY100" fmla="*/ 3644443 h 5210359"/>
              <a:gd name="connsiteX101" fmla="*/ 866891 w 972146"/>
              <a:gd name="connsiteY101" fmla="*/ 3690492 h 5210359"/>
              <a:gd name="connsiteX102" fmla="*/ 873469 w 972146"/>
              <a:gd name="connsiteY102" fmla="*/ 3716806 h 5210359"/>
              <a:gd name="connsiteX103" fmla="*/ 880048 w 972146"/>
              <a:gd name="connsiteY103" fmla="*/ 3736541 h 5210359"/>
              <a:gd name="connsiteX104" fmla="*/ 899783 w 972146"/>
              <a:gd name="connsiteY104" fmla="*/ 3749698 h 5210359"/>
              <a:gd name="connsiteX105" fmla="*/ 945832 w 972146"/>
              <a:gd name="connsiteY105" fmla="*/ 3802325 h 5210359"/>
              <a:gd name="connsiteX106" fmla="*/ 952410 w 972146"/>
              <a:gd name="connsiteY106" fmla="*/ 3822061 h 5210359"/>
              <a:gd name="connsiteX107" fmla="*/ 972146 w 972146"/>
              <a:gd name="connsiteY107" fmla="*/ 3861531 h 5210359"/>
              <a:gd name="connsiteX108" fmla="*/ 958989 w 972146"/>
              <a:gd name="connsiteY108" fmla="*/ 3960207 h 5210359"/>
              <a:gd name="connsiteX109" fmla="*/ 932675 w 972146"/>
              <a:gd name="connsiteY109" fmla="*/ 3999678 h 5210359"/>
              <a:gd name="connsiteX110" fmla="*/ 926097 w 972146"/>
              <a:gd name="connsiteY110" fmla="*/ 4019413 h 5210359"/>
              <a:gd name="connsiteX111" fmla="*/ 906362 w 972146"/>
              <a:gd name="connsiteY111" fmla="*/ 4137825 h 5210359"/>
              <a:gd name="connsiteX112" fmla="*/ 886626 w 972146"/>
              <a:gd name="connsiteY112" fmla="*/ 4144403 h 5210359"/>
              <a:gd name="connsiteX113" fmla="*/ 866891 w 972146"/>
              <a:gd name="connsiteY113" fmla="*/ 4157560 h 5210359"/>
              <a:gd name="connsiteX114" fmla="*/ 840577 w 972146"/>
              <a:gd name="connsiteY114" fmla="*/ 4197030 h 5210359"/>
              <a:gd name="connsiteX115" fmla="*/ 820842 w 972146"/>
              <a:gd name="connsiteY115" fmla="*/ 4256236 h 5210359"/>
              <a:gd name="connsiteX116" fmla="*/ 814264 w 972146"/>
              <a:gd name="connsiteY116" fmla="*/ 4275971 h 5210359"/>
              <a:gd name="connsiteX117" fmla="*/ 787950 w 972146"/>
              <a:gd name="connsiteY117" fmla="*/ 4315442 h 5210359"/>
              <a:gd name="connsiteX118" fmla="*/ 768215 w 972146"/>
              <a:gd name="connsiteY118" fmla="*/ 4354912 h 5210359"/>
              <a:gd name="connsiteX119" fmla="*/ 748480 w 972146"/>
              <a:gd name="connsiteY119" fmla="*/ 4374648 h 5210359"/>
              <a:gd name="connsiteX120" fmla="*/ 735323 w 972146"/>
              <a:gd name="connsiteY120" fmla="*/ 4394383 h 5210359"/>
              <a:gd name="connsiteX121" fmla="*/ 695852 w 972146"/>
              <a:gd name="connsiteY121" fmla="*/ 4420697 h 5210359"/>
              <a:gd name="connsiteX122" fmla="*/ 689274 w 972146"/>
              <a:gd name="connsiteY122" fmla="*/ 4440432 h 5210359"/>
              <a:gd name="connsiteX123" fmla="*/ 662960 w 972146"/>
              <a:gd name="connsiteY123" fmla="*/ 4479902 h 5210359"/>
              <a:gd name="connsiteX124" fmla="*/ 643225 w 972146"/>
              <a:gd name="connsiteY124" fmla="*/ 4519373 h 5210359"/>
              <a:gd name="connsiteX125" fmla="*/ 623490 w 972146"/>
              <a:gd name="connsiteY125" fmla="*/ 4532530 h 5210359"/>
              <a:gd name="connsiteX126" fmla="*/ 610333 w 972146"/>
              <a:gd name="connsiteY126" fmla="*/ 4552265 h 5210359"/>
              <a:gd name="connsiteX127" fmla="*/ 590598 w 972146"/>
              <a:gd name="connsiteY127" fmla="*/ 4565422 h 5210359"/>
              <a:gd name="connsiteX128" fmla="*/ 564284 w 972146"/>
              <a:gd name="connsiteY128" fmla="*/ 4604892 h 5210359"/>
              <a:gd name="connsiteX129" fmla="*/ 551127 w 972146"/>
              <a:gd name="connsiteY129" fmla="*/ 4624627 h 5210359"/>
              <a:gd name="connsiteX130" fmla="*/ 537970 w 972146"/>
              <a:gd name="connsiteY130" fmla="*/ 4644363 h 5210359"/>
              <a:gd name="connsiteX131" fmla="*/ 498500 w 972146"/>
              <a:gd name="connsiteY131" fmla="*/ 4677255 h 5210359"/>
              <a:gd name="connsiteX132" fmla="*/ 465608 w 972146"/>
              <a:gd name="connsiteY132" fmla="*/ 4710147 h 5210359"/>
              <a:gd name="connsiteX133" fmla="*/ 419559 w 972146"/>
              <a:gd name="connsiteY133" fmla="*/ 4762774 h 5210359"/>
              <a:gd name="connsiteX134" fmla="*/ 393245 w 972146"/>
              <a:gd name="connsiteY134" fmla="*/ 4795666 h 5210359"/>
              <a:gd name="connsiteX135" fmla="*/ 366931 w 972146"/>
              <a:gd name="connsiteY135" fmla="*/ 4828558 h 5210359"/>
              <a:gd name="connsiteX136" fmla="*/ 347196 w 972146"/>
              <a:gd name="connsiteY136" fmla="*/ 4868029 h 5210359"/>
              <a:gd name="connsiteX137" fmla="*/ 340618 w 972146"/>
              <a:gd name="connsiteY137" fmla="*/ 4887764 h 5210359"/>
              <a:gd name="connsiteX138" fmla="*/ 320882 w 972146"/>
              <a:gd name="connsiteY138" fmla="*/ 4900921 h 5210359"/>
              <a:gd name="connsiteX139" fmla="*/ 307726 w 972146"/>
              <a:gd name="connsiteY139" fmla="*/ 4920656 h 5210359"/>
              <a:gd name="connsiteX140" fmla="*/ 274833 w 972146"/>
              <a:gd name="connsiteY140" fmla="*/ 4953548 h 5210359"/>
              <a:gd name="connsiteX141" fmla="*/ 255098 w 972146"/>
              <a:gd name="connsiteY141" fmla="*/ 4993019 h 5210359"/>
              <a:gd name="connsiteX142" fmla="*/ 241941 w 972146"/>
              <a:gd name="connsiteY142" fmla="*/ 5032489 h 5210359"/>
              <a:gd name="connsiteX143" fmla="*/ 222206 w 972146"/>
              <a:gd name="connsiteY143" fmla="*/ 5045646 h 5210359"/>
              <a:gd name="connsiteX144" fmla="*/ 182736 w 972146"/>
              <a:gd name="connsiteY144" fmla="*/ 5058803 h 5210359"/>
              <a:gd name="connsiteX145" fmla="*/ 130108 w 972146"/>
              <a:gd name="connsiteY145" fmla="*/ 5104852 h 5210359"/>
              <a:gd name="connsiteX146" fmla="*/ 110373 w 972146"/>
              <a:gd name="connsiteY146" fmla="*/ 5144322 h 5210359"/>
              <a:gd name="connsiteX147" fmla="*/ 90638 w 972146"/>
              <a:gd name="connsiteY147" fmla="*/ 5157479 h 5210359"/>
              <a:gd name="connsiteX148" fmla="*/ 77481 w 972146"/>
              <a:gd name="connsiteY148" fmla="*/ 5177215 h 5210359"/>
              <a:gd name="connsiteX149" fmla="*/ 38010 w 972146"/>
              <a:gd name="connsiteY149" fmla="*/ 5196950 h 5210359"/>
              <a:gd name="connsiteX150" fmla="*/ 18275 w 972146"/>
              <a:gd name="connsiteY150" fmla="*/ 5196950 h 5210359"/>
              <a:gd name="connsiteX151" fmla="*/ 5118 w 972146"/>
              <a:gd name="connsiteY151" fmla="*/ 5059865 h 5210359"/>
              <a:gd name="connsiteX152" fmla="*/ 18275 w 972146"/>
              <a:gd name="connsiteY152" fmla="*/ 4637784 h 5210359"/>
              <a:gd name="connsiteX0" fmla="*/ 101623 w 976553"/>
              <a:gd name="connsiteY0" fmla="*/ 0 h 5211029"/>
              <a:gd name="connsiteX1" fmla="*/ 141094 w 976553"/>
              <a:gd name="connsiteY1" fmla="*/ 72363 h 5211029"/>
              <a:gd name="connsiteX2" fmla="*/ 147672 w 976553"/>
              <a:gd name="connsiteY2" fmla="*/ 92098 h 5211029"/>
              <a:gd name="connsiteX3" fmla="*/ 154251 w 976553"/>
              <a:gd name="connsiteY3" fmla="*/ 111833 h 5211029"/>
              <a:gd name="connsiteX4" fmla="*/ 167407 w 976553"/>
              <a:gd name="connsiteY4" fmla="*/ 197353 h 5211029"/>
              <a:gd name="connsiteX5" fmla="*/ 180564 w 976553"/>
              <a:gd name="connsiteY5" fmla="*/ 243402 h 5211029"/>
              <a:gd name="connsiteX6" fmla="*/ 220035 w 976553"/>
              <a:gd name="connsiteY6" fmla="*/ 302607 h 5211029"/>
              <a:gd name="connsiteX7" fmla="*/ 233192 w 976553"/>
              <a:gd name="connsiteY7" fmla="*/ 322343 h 5211029"/>
              <a:gd name="connsiteX8" fmla="*/ 252927 w 976553"/>
              <a:gd name="connsiteY8" fmla="*/ 368391 h 5211029"/>
              <a:gd name="connsiteX9" fmla="*/ 272662 w 976553"/>
              <a:gd name="connsiteY9" fmla="*/ 407862 h 5211029"/>
              <a:gd name="connsiteX10" fmla="*/ 292397 w 976553"/>
              <a:gd name="connsiteY10" fmla="*/ 473646 h 5211029"/>
              <a:gd name="connsiteX11" fmla="*/ 298976 w 976553"/>
              <a:gd name="connsiteY11" fmla="*/ 493381 h 5211029"/>
              <a:gd name="connsiteX12" fmla="*/ 312133 w 976553"/>
              <a:gd name="connsiteY12" fmla="*/ 552587 h 5211029"/>
              <a:gd name="connsiteX13" fmla="*/ 325289 w 976553"/>
              <a:gd name="connsiteY13" fmla="*/ 592058 h 5211029"/>
              <a:gd name="connsiteX14" fmla="*/ 351603 w 976553"/>
              <a:gd name="connsiteY14" fmla="*/ 651263 h 5211029"/>
              <a:gd name="connsiteX15" fmla="*/ 358181 w 976553"/>
              <a:gd name="connsiteY15" fmla="*/ 670999 h 5211029"/>
              <a:gd name="connsiteX16" fmla="*/ 371338 w 976553"/>
              <a:gd name="connsiteY16" fmla="*/ 690734 h 5211029"/>
              <a:gd name="connsiteX17" fmla="*/ 384495 w 976553"/>
              <a:gd name="connsiteY17" fmla="*/ 730204 h 5211029"/>
              <a:gd name="connsiteX18" fmla="*/ 391074 w 976553"/>
              <a:gd name="connsiteY18" fmla="*/ 749940 h 5211029"/>
              <a:gd name="connsiteX19" fmla="*/ 410809 w 976553"/>
              <a:gd name="connsiteY19" fmla="*/ 789410 h 5211029"/>
              <a:gd name="connsiteX20" fmla="*/ 423966 w 976553"/>
              <a:gd name="connsiteY20" fmla="*/ 809145 h 5211029"/>
              <a:gd name="connsiteX21" fmla="*/ 430544 w 976553"/>
              <a:gd name="connsiteY21" fmla="*/ 828881 h 5211029"/>
              <a:gd name="connsiteX22" fmla="*/ 443701 w 976553"/>
              <a:gd name="connsiteY22" fmla="*/ 848616 h 5211029"/>
              <a:gd name="connsiteX23" fmla="*/ 450279 w 976553"/>
              <a:gd name="connsiteY23" fmla="*/ 881508 h 5211029"/>
              <a:gd name="connsiteX24" fmla="*/ 456858 w 976553"/>
              <a:gd name="connsiteY24" fmla="*/ 993341 h 5211029"/>
              <a:gd name="connsiteX25" fmla="*/ 463436 w 976553"/>
              <a:gd name="connsiteY25" fmla="*/ 1013076 h 5211029"/>
              <a:gd name="connsiteX26" fmla="*/ 476593 w 976553"/>
              <a:gd name="connsiteY26" fmla="*/ 1085439 h 5211029"/>
              <a:gd name="connsiteX27" fmla="*/ 483171 w 976553"/>
              <a:gd name="connsiteY27" fmla="*/ 1105174 h 5211029"/>
              <a:gd name="connsiteX28" fmla="*/ 377917 w 976553"/>
              <a:gd name="connsiteY28" fmla="*/ 1210429 h 5211029"/>
              <a:gd name="connsiteX29" fmla="*/ 358181 w 976553"/>
              <a:gd name="connsiteY29" fmla="*/ 1217007 h 5211029"/>
              <a:gd name="connsiteX30" fmla="*/ 345025 w 976553"/>
              <a:gd name="connsiteY30" fmla="*/ 1236743 h 5211029"/>
              <a:gd name="connsiteX31" fmla="*/ 305554 w 976553"/>
              <a:gd name="connsiteY31" fmla="*/ 1256478 h 5211029"/>
              <a:gd name="connsiteX32" fmla="*/ 298976 w 976553"/>
              <a:gd name="connsiteY32" fmla="*/ 1276213 h 5211029"/>
              <a:gd name="connsiteX33" fmla="*/ 325289 w 976553"/>
              <a:gd name="connsiteY33" fmla="*/ 1335419 h 5211029"/>
              <a:gd name="connsiteX34" fmla="*/ 318711 w 976553"/>
              <a:gd name="connsiteY34" fmla="*/ 1374889 h 5211029"/>
              <a:gd name="connsiteX35" fmla="*/ 305554 w 976553"/>
              <a:gd name="connsiteY35" fmla="*/ 1414360 h 5211029"/>
              <a:gd name="connsiteX36" fmla="*/ 298976 w 976553"/>
              <a:gd name="connsiteY36" fmla="*/ 1434095 h 5211029"/>
              <a:gd name="connsiteX37" fmla="*/ 292397 w 976553"/>
              <a:gd name="connsiteY37" fmla="*/ 1453830 h 5211029"/>
              <a:gd name="connsiteX38" fmla="*/ 285819 w 976553"/>
              <a:gd name="connsiteY38" fmla="*/ 1473566 h 5211029"/>
              <a:gd name="connsiteX39" fmla="*/ 279240 w 976553"/>
              <a:gd name="connsiteY39" fmla="*/ 1585399 h 5211029"/>
              <a:gd name="connsiteX40" fmla="*/ 272662 w 976553"/>
              <a:gd name="connsiteY40" fmla="*/ 1638026 h 5211029"/>
              <a:gd name="connsiteX41" fmla="*/ 259505 w 976553"/>
              <a:gd name="connsiteY41" fmla="*/ 1657761 h 5211029"/>
              <a:gd name="connsiteX42" fmla="*/ 279240 w 976553"/>
              <a:gd name="connsiteY42" fmla="*/ 1670918 h 5211029"/>
              <a:gd name="connsiteX43" fmla="*/ 338446 w 976553"/>
              <a:gd name="connsiteY43" fmla="*/ 1677497 h 5211029"/>
              <a:gd name="connsiteX44" fmla="*/ 331868 w 976553"/>
              <a:gd name="connsiteY44" fmla="*/ 1756438 h 5211029"/>
              <a:gd name="connsiteX45" fmla="*/ 292397 w 976553"/>
              <a:gd name="connsiteY45" fmla="*/ 1769594 h 5211029"/>
              <a:gd name="connsiteX46" fmla="*/ 272662 w 976553"/>
              <a:gd name="connsiteY46" fmla="*/ 1776173 h 5211029"/>
              <a:gd name="connsiteX47" fmla="*/ 246348 w 976553"/>
              <a:gd name="connsiteY47" fmla="*/ 1815643 h 5211029"/>
              <a:gd name="connsiteX48" fmla="*/ 233192 w 976553"/>
              <a:gd name="connsiteY48" fmla="*/ 1855114 h 5211029"/>
              <a:gd name="connsiteX49" fmla="*/ 239770 w 976553"/>
              <a:gd name="connsiteY49" fmla="*/ 1966947 h 5211029"/>
              <a:gd name="connsiteX50" fmla="*/ 252927 w 976553"/>
              <a:gd name="connsiteY50" fmla="*/ 2006417 h 5211029"/>
              <a:gd name="connsiteX51" fmla="*/ 272662 w 976553"/>
              <a:gd name="connsiteY51" fmla="*/ 2026153 h 5211029"/>
              <a:gd name="connsiteX52" fmla="*/ 285819 w 976553"/>
              <a:gd name="connsiteY52" fmla="*/ 2065623 h 5211029"/>
              <a:gd name="connsiteX53" fmla="*/ 305554 w 976553"/>
              <a:gd name="connsiteY53" fmla="*/ 2078780 h 5211029"/>
              <a:gd name="connsiteX54" fmla="*/ 377917 w 976553"/>
              <a:gd name="connsiteY54" fmla="*/ 2098515 h 5211029"/>
              <a:gd name="connsiteX55" fmla="*/ 417387 w 976553"/>
              <a:gd name="connsiteY55" fmla="*/ 2131407 h 5211029"/>
              <a:gd name="connsiteX56" fmla="*/ 423966 w 976553"/>
              <a:gd name="connsiteY56" fmla="*/ 2151143 h 5211029"/>
              <a:gd name="connsiteX57" fmla="*/ 397652 w 976553"/>
              <a:gd name="connsiteY57" fmla="*/ 2236662 h 5211029"/>
              <a:gd name="connsiteX58" fmla="*/ 377917 w 976553"/>
              <a:gd name="connsiteY58" fmla="*/ 2243240 h 5211029"/>
              <a:gd name="connsiteX59" fmla="*/ 364760 w 976553"/>
              <a:gd name="connsiteY59" fmla="*/ 2262976 h 5211029"/>
              <a:gd name="connsiteX60" fmla="*/ 371338 w 976553"/>
              <a:gd name="connsiteY60" fmla="*/ 2414279 h 5211029"/>
              <a:gd name="connsiteX61" fmla="*/ 377917 w 976553"/>
              <a:gd name="connsiteY61" fmla="*/ 2434015 h 5211029"/>
              <a:gd name="connsiteX62" fmla="*/ 391074 w 976553"/>
              <a:gd name="connsiteY62" fmla="*/ 2453750 h 5211029"/>
              <a:gd name="connsiteX63" fmla="*/ 430544 w 976553"/>
              <a:gd name="connsiteY63" fmla="*/ 2480063 h 5211029"/>
              <a:gd name="connsiteX64" fmla="*/ 437123 w 976553"/>
              <a:gd name="connsiteY64" fmla="*/ 2499799 h 5211029"/>
              <a:gd name="connsiteX65" fmla="*/ 456858 w 976553"/>
              <a:gd name="connsiteY65" fmla="*/ 2506377 h 5211029"/>
              <a:gd name="connsiteX66" fmla="*/ 496328 w 976553"/>
              <a:gd name="connsiteY66" fmla="*/ 2532691 h 5211029"/>
              <a:gd name="connsiteX67" fmla="*/ 516064 w 976553"/>
              <a:gd name="connsiteY67" fmla="*/ 2552426 h 5211029"/>
              <a:gd name="connsiteX68" fmla="*/ 529220 w 976553"/>
              <a:gd name="connsiteY68" fmla="*/ 2572161 h 5211029"/>
              <a:gd name="connsiteX69" fmla="*/ 548956 w 976553"/>
              <a:gd name="connsiteY69" fmla="*/ 2585318 h 5211029"/>
              <a:gd name="connsiteX70" fmla="*/ 562112 w 976553"/>
              <a:gd name="connsiteY70" fmla="*/ 2624789 h 5211029"/>
              <a:gd name="connsiteX71" fmla="*/ 548956 w 976553"/>
              <a:gd name="connsiteY71" fmla="*/ 2769514 h 5211029"/>
              <a:gd name="connsiteX72" fmla="*/ 542377 w 976553"/>
              <a:gd name="connsiteY72" fmla="*/ 2841876 h 5211029"/>
              <a:gd name="connsiteX73" fmla="*/ 502907 w 976553"/>
              <a:gd name="connsiteY73" fmla="*/ 2868190 h 5211029"/>
              <a:gd name="connsiteX74" fmla="*/ 489750 w 976553"/>
              <a:gd name="connsiteY74" fmla="*/ 2907661 h 5211029"/>
              <a:gd name="connsiteX75" fmla="*/ 450279 w 976553"/>
              <a:gd name="connsiteY75" fmla="*/ 2933974 h 5211029"/>
              <a:gd name="connsiteX76" fmla="*/ 437123 w 976553"/>
              <a:gd name="connsiteY76" fmla="*/ 2973445 h 5211029"/>
              <a:gd name="connsiteX77" fmla="*/ 430544 w 976553"/>
              <a:gd name="connsiteY77" fmla="*/ 2993180 h 5211029"/>
              <a:gd name="connsiteX78" fmla="*/ 391074 w 976553"/>
              <a:gd name="connsiteY78" fmla="*/ 3006337 h 5211029"/>
              <a:gd name="connsiteX79" fmla="*/ 371338 w 976553"/>
              <a:gd name="connsiteY79" fmla="*/ 3012915 h 5211029"/>
              <a:gd name="connsiteX80" fmla="*/ 351603 w 976553"/>
              <a:gd name="connsiteY80" fmla="*/ 3026072 h 5211029"/>
              <a:gd name="connsiteX81" fmla="*/ 351603 w 976553"/>
              <a:gd name="connsiteY81" fmla="*/ 3091856 h 5211029"/>
              <a:gd name="connsiteX82" fmla="*/ 410809 w 976553"/>
              <a:gd name="connsiteY82" fmla="*/ 3137905 h 5211029"/>
              <a:gd name="connsiteX83" fmla="*/ 430544 w 976553"/>
              <a:gd name="connsiteY83" fmla="*/ 3151062 h 5211029"/>
              <a:gd name="connsiteX84" fmla="*/ 456858 w 976553"/>
              <a:gd name="connsiteY84" fmla="*/ 3190532 h 5211029"/>
              <a:gd name="connsiteX85" fmla="*/ 470015 w 976553"/>
              <a:gd name="connsiteY85" fmla="*/ 3243160 h 5211029"/>
              <a:gd name="connsiteX86" fmla="*/ 483171 w 976553"/>
              <a:gd name="connsiteY86" fmla="*/ 3262895 h 5211029"/>
              <a:gd name="connsiteX87" fmla="*/ 489750 w 976553"/>
              <a:gd name="connsiteY87" fmla="*/ 3282630 h 5211029"/>
              <a:gd name="connsiteX88" fmla="*/ 529220 w 976553"/>
              <a:gd name="connsiteY88" fmla="*/ 3308944 h 5211029"/>
              <a:gd name="connsiteX89" fmla="*/ 562112 w 976553"/>
              <a:gd name="connsiteY89" fmla="*/ 3335258 h 5211029"/>
              <a:gd name="connsiteX90" fmla="*/ 601583 w 976553"/>
              <a:gd name="connsiteY90" fmla="*/ 3361571 h 5211029"/>
              <a:gd name="connsiteX91" fmla="*/ 608161 w 976553"/>
              <a:gd name="connsiteY91" fmla="*/ 3381307 h 5211029"/>
              <a:gd name="connsiteX92" fmla="*/ 627897 w 976553"/>
              <a:gd name="connsiteY92" fmla="*/ 3387885 h 5211029"/>
              <a:gd name="connsiteX93" fmla="*/ 667367 w 976553"/>
              <a:gd name="connsiteY93" fmla="*/ 3414199 h 5211029"/>
              <a:gd name="connsiteX94" fmla="*/ 706838 w 976553"/>
              <a:gd name="connsiteY94" fmla="*/ 3447091 h 5211029"/>
              <a:gd name="connsiteX95" fmla="*/ 746308 w 976553"/>
              <a:gd name="connsiteY95" fmla="*/ 3479983 h 5211029"/>
              <a:gd name="connsiteX96" fmla="*/ 772622 w 976553"/>
              <a:gd name="connsiteY96" fmla="*/ 3519453 h 5211029"/>
              <a:gd name="connsiteX97" fmla="*/ 785779 w 976553"/>
              <a:gd name="connsiteY97" fmla="*/ 3539189 h 5211029"/>
              <a:gd name="connsiteX98" fmla="*/ 798935 w 976553"/>
              <a:gd name="connsiteY98" fmla="*/ 3558924 h 5211029"/>
              <a:gd name="connsiteX99" fmla="*/ 818671 w 976553"/>
              <a:gd name="connsiteY99" fmla="*/ 3565502 h 5211029"/>
              <a:gd name="connsiteX100" fmla="*/ 858141 w 976553"/>
              <a:gd name="connsiteY100" fmla="*/ 3644443 h 5211029"/>
              <a:gd name="connsiteX101" fmla="*/ 871298 w 976553"/>
              <a:gd name="connsiteY101" fmla="*/ 3690492 h 5211029"/>
              <a:gd name="connsiteX102" fmla="*/ 877876 w 976553"/>
              <a:gd name="connsiteY102" fmla="*/ 3716806 h 5211029"/>
              <a:gd name="connsiteX103" fmla="*/ 884455 w 976553"/>
              <a:gd name="connsiteY103" fmla="*/ 3736541 h 5211029"/>
              <a:gd name="connsiteX104" fmla="*/ 904190 w 976553"/>
              <a:gd name="connsiteY104" fmla="*/ 3749698 h 5211029"/>
              <a:gd name="connsiteX105" fmla="*/ 950239 w 976553"/>
              <a:gd name="connsiteY105" fmla="*/ 3802325 h 5211029"/>
              <a:gd name="connsiteX106" fmla="*/ 956817 w 976553"/>
              <a:gd name="connsiteY106" fmla="*/ 3822061 h 5211029"/>
              <a:gd name="connsiteX107" fmla="*/ 976553 w 976553"/>
              <a:gd name="connsiteY107" fmla="*/ 3861531 h 5211029"/>
              <a:gd name="connsiteX108" fmla="*/ 963396 w 976553"/>
              <a:gd name="connsiteY108" fmla="*/ 3960207 h 5211029"/>
              <a:gd name="connsiteX109" fmla="*/ 937082 w 976553"/>
              <a:gd name="connsiteY109" fmla="*/ 3999678 h 5211029"/>
              <a:gd name="connsiteX110" fmla="*/ 930504 w 976553"/>
              <a:gd name="connsiteY110" fmla="*/ 4019413 h 5211029"/>
              <a:gd name="connsiteX111" fmla="*/ 910769 w 976553"/>
              <a:gd name="connsiteY111" fmla="*/ 4137825 h 5211029"/>
              <a:gd name="connsiteX112" fmla="*/ 891033 w 976553"/>
              <a:gd name="connsiteY112" fmla="*/ 4144403 h 5211029"/>
              <a:gd name="connsiteX113" fmla="*/ 871298 w 976553"/>
              <a:gd name="connsiteY113" fmla="*/ 4157560 h 5211029"/>
              <a:gd name="connsiteX114" fmla="*/ 844984 w 976553"/>
              <a:gd name="connsiteY114" fmla="*/ 4197030 h 5211029"/>
              <a:gd name="connsiteX115" fmla="*/ 825249 w 976553"/>
              <a:gd name="connsiteY115" fmla="*/ 4256236 h 5211029"/>
              <a:gd name="connsiteX116" fmla="*/ 818671 w 976553"/>
              <a:gd name="connsiteY116" fmla="*/ 4275971 h 5211029"/>
              <a:gd name="connsiteX117" fmla="*/ 792357 w 976553"/>
              <a:gd name="connsiteY117" fmla="*/ 4315442 h 5211029"/>
              <a:gd name="connsiteX118" fmla="*/ 772622 w 976553"/>
              <a:gd name="connsiteY118" fmla="*/ 4354912 h 5211029"/>
              <a:gd name="connsiteX119" fmla="*/ 752887 w 976553"/>
              <a:gd name="connsiteY119" fmla="*/ 4374648 h 5211029"/>
              <a:gd name="connsiteX120" fmla="*/ 739730 w 976553"/>
              <a:gd name="connsiteY120" fmla="*/ 4394383 h 5211029"/>
              <a:gd name="connsiteX121" fmla="*/ 700259 w 976553"/>
              <a:gd name="connsiteY121" fmla="*/ 4420697 h 5211029"/>
              <a:gd name="connsiteX122" fmla="*/ 693681 w 976553"/>
              <a:gd name="connsiteY122" fmla="*/ 4440432 h 5211029"/>
              <a:gd name="connsiteX123" fmla="*/ 667367 w 976553"/>
              <a:gd name="connsiteY123" fmla="*/ 4479902 h 5211029"/>
              <a:gd name="connsiteX124" fmla="*/ 647632 w 976553"/>
              <a:gd name="connsiteY124" fmla="*/ 4519373 h 5211029"/>
              <a:gd name="connsiteX125" fmla="*/ 627897 w 976553"/>
              <a:gd name="connsiteY125" fmla="*/ 4532530 h 5211029"/>
              <a:gd name="connsiteX126" fmla="*/ 614740 w 976553"/>
              <a:gd name="connsiteY126" fmla="*/ 4552265 h 5211029"/>
              <a:gd name="connsiteX127" fmla="*/ 595005 w 976553"/>
              <a:gd name="connsiteY127" fmla="*/ 4565422 h 5211029"/>
              <a:gd name="connsiteX128" fmla="*/ 568691 w 976553"/>
              <a:gd name="connsiteY128" fmla="*/ 4604892 h 5211029"/>
              <a:gd name="connsiteX129" fmla="*/ 555534 w 976553"/>
              <a:gd name="connsiteY129" fmla="*/ 4624627 h 5211029"/>
              <a:gd name="connsiteX130" fmla="*/ 542377 w 976553"/>
              <a:gd name="connsiteY130" fmla="*/ 4644363 h 5211029"/>
              <a:gd name="connsiteX131" fmla="*/ 502907 w 976553"/>
              <a:gd name="connsiteY131" fmla="*/ 4677255 h 5211029"/>
              <a:gd name="connsiteX132" fmla="*/ 470015 w 976553"/>
              <a:gd name="connsiteY132" fmla="*/ 4710147 h 5211029"/>
              <a:gd name="connsiteX133" fmla="*/ 423966 w 976553"/>
              <a:gd name="connsiteY133" fmla="*/ 4762774 h 5211029"/>
              <a:gd name="connsiteX134" fmla="*/ 397652 w 976553"/>
              <a:gd name="connsiteY134" fmla="*/ 4795666 h 5211029"/>
              <a:gd name="connsiteX135" fmla="*/ 371338 w 976553"/>
              <a:gd name="connsiteY135" fmla="*/ 4828558 h 5211029"/>
              <a:gd name="connsiteX136" fmla="*/ 351603 w 976553"/>
              <a:gd name="connsiteY136" fmla="*/ 4868029 h 5211029"/>
              <a:gd name="connsiteX137" fmla="*/ 345025 w 976553"/>
              <a:gd name="connsiteY137" fmla="*/ 4887764 h 5211029"/>
              <a:gd name="connsiteX138" fmla="*/ 325289 w 976553"/>
              <a:gd name="connsiteY138" fmla="*/ 4900921 h 5211029"/>
              <a:gd name="connsiteX139" fmla="*/ 312133 w 976553"/>
              <a:gd name="connsiteY139" fmla="*/ 4920656 h 5211029"/>
              <a:gd name="connsiteX140" fmla="*/ 279240 w 976553"/>
              <a:gd name="connsiteY140" fmla="*/ 4953548 h 5211029"/>
              <a:gd name="connsiteX141" fmla="*/ 259505 w 976553"/>
              <a:gd name="connsiteY141" fmla="*/ 4993019 h 5211029"/>
              <a:gd name="connsiteX142" fmla="*/ 246348 w 976553"/>
              <a:gd name="connsiteY142" fmla="*/ 5032489 h 5211029"/>
              <a:gd name="connsiteX143" fmla="*/ 226613 w 976553"/>
              <a:gd name="connsiteY143" fmla="*/ 5045646 h 5211029"/>
              <a:gd name="connsiteX144" fmla="*/ 187143 w 976553"/>
              <a:gd name="connsiteY144" fmla="*/ 5058803 h 5211029"/>
              <a:gd name="connsiteX145" fmla="*/ 134515 w 976553"/>
              <a:gd name="connsiteY145" fmla="*/ 5104852 h 5211029"/>
              <a:gd name="connsiteX146" fmla="*/ 114780 w 976553"/>
              <a:gd name="connsiteY146" fmla="*/ 5144322 h 5211029"/>
              <a:gd name="connsiteX147" fmla="*/ 95045 w 976553"/>
              <a:gd name="connsiteY147" fmla="*/ 5157479 h 5211029"/>
              <a:gd name="connsiteX148" fmla="*/ 81888 w 976553"/>
              <a:gd name="connsiteY148" fmla="*/ 5177215 h 5211029"/>
              <a:gd name="connsiteX149" fmla="*/ 42417 w 976553"/>
              <a:gd name="connsiteY149" fmla="*/ 5196950 h 5211029"/>
              <a:gd name="connsiteX150" fmla="*/ 22682 w 976553"/>
              <a:gd name="connsiteY150" fmla="*/ 5196950 h 5211029"/>
              <a:gd name="connsiteX151" fmla="*/ 0 w 976553"/>
              <a:gd name="connsiteY151" fmla="*/ 5050340 h 5211029"/>
              <a:gd name="connsiteX152" fmla="*/ 22682 w 976553"/>
              <a:gd name="connsiteY152" fmla="*/ 4637784 h 5211029"/>
              <a:gd name="connsiteX0" fmla="*/ 101623 w 976553"/>
              <a:gd name="connsiteY0" fmla="*/ 0 h 5211029"/>
              <a:gd name="connsiteX1" fmla="*/ 141094 w 976553"/>
              <a:gd name="connsiteY1" fmla="*/ 72363 h 5211029"/>
              <a:gd name="connsiteX2" fmla="*/ 147672 w 976553"/>
              <a:gd name="connsiteY2" fmla="*/ 92098 h 5211029"/>
              <a:gd name="connsiteX3" fmla="*/ 154251 w 976553"/>
              <a:gd name="connsiteY3" fmla="*/ 111833 h 5211029"/>
              <a:gd name="connsiteX4" fmla="*/ 167407 w 976553"/>
              <a:gd name="connsiteY4" fmla="*/ 197353 h 5211029"/>
              <a:gd name="connsiteX5" fmla="*/ 180564 w 976553"/>
              <a:gd name="connsiteY5" fmla="*/ 243402 h 5211029"/>
              <a:gd name="connsiteX6" fmla="*/ 220035 w 976553"/>
              <a:gd name="connsiteY6" fmla="*/ 302607 h 5211029"/>
              <a:gd name="connsiteX7" fmla="*/ 233192 w 976553"/>
              <a:gd name="connsiteY7" fmla="*/ 322343 h 5211029"/>
              <a:gd name="connsiteX8" fmla="*/ 252927 w 976553"/>
              <a:gd name="connsiteY8" fmla="*/ 368391 h 5211029"/>
              <a:gd name="connsiteX9" fmla="*/ 272662 w 976553"/>
              <a:gd name="connsiteY9" fmla="*/ 407862 h 5211029"/>
              <a:gd name="connsiteX10" fmla="*/ 292397 w 976553"/>
              <a:gd name="connsiteY10" fmla="*/ 473646 h 5211029"/>
              <a:gd name="connsiteX11" fmla="*/ 298976 w 976553"/>
              <a:gd name="connsiteY11" fmla="*/ 493381 h 5211029"/>
              <a:gd name="connsiteX12" fmla="*/ 312133 w 976553"/>
              <a:gd name="connsiteY12" fmla="*/ 552587 h 5211029"/>
              <a:gd name="connsiteX13" fmla="*/ 325289 w 976553"/>
              <a:gd name="connsiteY13" fmla="*/ 592058 h 5211029"/>
              <a:gd name="connsiteX14" fmla="*/ 351603 w 976553"/>
              <a:gd name="connsiteY14" fmla="*/ 651263 h 5211029"/>
              <a:gd name="connsiteX15" fmla="*/ 358181 w 976553"/>
              <a:gd name="connsiteY15" fmla="*/ 670999 h 5211029"/>
              <a:gd name="connsiteX16" fmla="*/ 371338 w 976553"/>
              <a:gd name="connsiteY16" fmla="*/ 690734 h 5211029"/>
              <a:gd name="connsiteX17" fmla="*/ 384495 w 976553"/>
              <a:gd name="connsiteY17" fmla="*/ 730204 h 5211029"/>
              <a:gd name="connsiteX18" fmla="*/ 391074 w 976553"/>
              <a:gd name="connsiteY18" fmla="*/ 749940 h 5211029"/>
              <a:gd name="connsiteX19" fmla="*/ 410809 w 976553"/>
              <a:gd name="connsiteY19" fmla="*/ 789410 h 5211029"/>
              <a:gd name="connsiteX20" fmla="*/ 423966 w 976553"/>
              <a:gd name="connsiteY20" fmla="*/ 809145 h 5211029"/>
              <a:gd name="connsiteX21" fmla="*/ 430544 w 976553"/>
              <a:gd name="connsiteY21" fmla="*/ 828881 h 5211029"/>
              <a:gd name="connsiteX22" fmla="*/ 443701 w 976553"/>
              <a:gd name="connsiteY22" fmla="*/ 848616 h 5211029"/>
              <a:gd name="connsiteX23" fmla="*/ 450279 w 976553"/>
              <a:gd name="connsiteY23" fmla="*/ 881508 h 5211029"/>
              <a:gd name="connsiteX24" fmla="*/ 456858 w 976553"/>
              <a:gd name="connsiteY24" fmla="*/ 993341 h 5211029"/>
              <a:gd name="connsiteX25" fmla="*/ 463436 w 976553"/>
              <a:gd name="connsiteY25" fmla="*/ 1013076 h 5211029"/>
              <a:gd name="connsiteX26" fmla="*/ 476593 w 976553"/>
              <a:gd name="connsiteY26" fmla="*/ 1085439 h 5211029"/>
              <a:gd name="connsiteX27" fmla="*/ 483171 w 976553"/>
              <a:gd name="connsiteY27" fmla="*/ 1105174 h 5211029"/>
              <a:gd name="connsiteX28" fmla="*/ 377917 w 976553"/>
              <a:gd name="connsiteY28" fmla="*/ 1210429 h 5211029"/>
              <a:gd name="connsiteX29" fmla="*/ 358181 w 976553"/>
              <a:gd name="connsiteY29" fmla="*/ 1217007 h 5211029"/>
              <a:gd name="connsiteX30" fmla="*/ 345025 w 976553"/>
              <a:gd name="connsiteY30" fmla="*/ 1236743 h 5211029"/>
              <a:gd name="connsiteX31" fmla="*/ 305554 w 976553"/>
              <a:gd name="connsiteY31" fmla="*/ 1256478 h 5211029"/>
              <a:gd name="connsiteX32" fmla="*/ 298976 w 976553"/>
              <a:gd name="connsiteY32" fmla="*/ 1276213 h 5211029"/>
              <a:gd name="connsiteX33" fmla="*/ 325289 w 976553"/>
              <a:gd name="connsiteY33" fmla="*/ 1335419 h 5211029"/>
              <a:gd name="connsiteX34" fmla="*/ 318711 w 976553"/>
              <a:gd name="connsiteY34" fmla="*/ 1374889 h 5211029"/>
              <a:gd name="connsiteX35" fmla="*/ 305554 w 976553"/>
              <a:gd name="connsiteY35" fmla="*/ 1414360 h 5211029"/>
              <a:gd name="connsiteX36" fmla="*/ 298976 w 976553"/>
              <a:gd name="connsiteY36" fmla="*/ 1434095 h 5211029"/>
              <a:gd name="connsiteX37" fmla="*/ 292397 w 976553"/>
              <a:gd name="connsiteY37" fmla="*/ 1453830 h 5211029"/>
              <a:gd name="connsiteX38" fmla="*/ 285819 w 976553"/>
              <a:gd name="connsiteY38" fmla="*/ 1473566 h 5211029"/>
              <a:gd name="connsiteX39" fmla="*/ 279240 w 976553"/>
              <a:gd name="connsiteY39" fmla="*/ 1585399 h 5211029"/>
              <a:gd name="connsiteX40" fmla="*/ 272662 w 976553"/>
              <a:gd name="connsiteY40" fmla="*/ 1638026 h 5211029"/>
              <a:gd name="connsiteX41" fmla="*/ 259505 w 976553"/>
              <a:gd name="connsiteY41" fmla="*/ 1657761 h 5211029"/>
              <a:gd name="connsiteX42" fmla="*/ 279240 w 976553"/>
              <a:gd name="connsiteY42" fmla="*/ 1670918 h 5211029"/>
              <a:gd name="connsiteX43" fmla="*/ 338446 w 976553"/>
              <a:gd name="connsiteY43" fmla="*/ 1677497 h 5211029"/>
              <a:gd name="connsiteX44" fmla="*/ 331868 w 976553"/>
              <a:gd name="connsiteY44" fmla="*/ 1756438 h 5211029"/>
              <a:gd name="connsiteX45" fmla="*/ 292397 w 976553"/>
              <a:gd name="connsiteY45" fmla="*/ 1769594 h 5211029"/>
              <a:gd name="connsiteX46" fmla="*/ 272662 w 976553"/>
              <a:gd name="connsiteY46" fmla="*/ 1776173 h 5211029"/>
              <a:gd name="connsiteX47" fmla="*/ 246348 w 976553"/>
              <a:gd name="connsiteY47" fmla="*/ 1815643 h 5211029"/>
              <a:gd name="connsiteX48" fmla="*/ 233192 w 976553"/>
              <a:gd name="connsiteY48" fmla="*/ 1855114 h 5211029"/>
              <a:gd name="connsiteX49" fmla="*/ 239770 w 976553"/>
              <a:gd name="connsiteY49" fmla="*/ 1966947 h 5211029"/>
              <a:gd name="connsiteX50" fmla="*/ 252927 w 976553"/>
              <a:gd name="connsiteY50" fmla="*/ 2006417 h 5211029"/>
              <a:gd name="connsiteX51" fmla="*/ 272662 w 976553"/>
              <a:gd name="connsiteY51" fmla="*/ 2026153 h 5211029"/>
              <a:gd name="connsiteX52" fmla="*/ 285819 w 976553"/>
              <a:gd name="connsiteY52" fmla="*/ 2065623 h 5211029"/>
              <a:gd name="connsiteX53" fmla="*/ 305554 w 976553"/>
              <a:gd name="connsiteY53" fmla="*/ 2078780 h 5211029"/>
              <a:gd name="connsiteX54" fmla="*/ 377917 w 976553"/>
              <a:gd name="connsiteY54" fmla="*/ 2098515 h 5211029"/>
              <a:gd name="connsiteX55" fmla="*/ 417387 w 976553"/>
              <a:gd name="connsiteY55" fmla="*/ 2131407 h 5211029"/>
              <a:gd name="connsiteX56" fmla="*/ 423966 w 976553"/>
              <a:gd name="connsiteY56" fmla="*/ 2151143 h 5211029"/>
              <a:gd name="connsiteX57" fmla="*/ 397652 w 976553"/>
              <a:gd name="connsiteY57" fmla="*/ 2236662 h 5211029"/>
              <a:gd name="connsiteX58" fmla="*/ 377917 w 976553"/>
              <a:gd name="connsiteY58" fmla="*/ 2243240 h 5211029"/>
              <a:gd name="connsiteX59" fmla="*/ 364760 w 976553"/>
              <a:gd name="connsiteY59" fmla="*/ 2262976 h 5211029"/>
              <a:gd name="connsiteX60" fmla="*/ 371338 w 976553"/>
              <a:gd name="connsiteY60" fmla="*/ 2414279 h 5211029"/>
              <a:gd name="connsiteX61" fmla="*/ 377917 w 976553"/>
              <a:gd name="connsiteY61" fmla="*/ 2434015 h 5211029"/>
              <a:gd name="connsiteX62" fmla="*/ 391074 w 976553"/>
              <a:gd name="connsiteY62" fmla="*/ 2453750 h 5211029"/>
              <a:gd name="connsiteX63" fmla="*/ 430544 w 976553"/>
              <a:gd name="connsiteY63" fmla="*/ 2480063 h 5211029"/>
              <a:gd name="connsiteX64" fmla="*/ 437123 w 976553"/>
              <a:gd name="connsiteY64" fmla="*/ 2499799 h 5211029"/>
              <a:gd name="connsiteX65" fmla="*/ 456858 w 976553"/>
              <a:gd name="connsiteY65" fmla="*/ 2506377 h 5211029"/>
              <a:gd name="connsiteX66" fmla="*/ 496328 w 976553"/>
              <a:gd name="connsiteY66" fmla="*/ 2532691 h 5211029"/>
              <a:gd name="connsiteX67" fmla="*/ 516064 w 976553"/>
              <a:gd name="connsiteY67" fmla="*/ 2552426 h 5211029"/>
              <a:gd name="connsiteX68" fmla="*/ 529220 w 976553"/>
              <a:gd name="connsiteY68" fmla="*/ 2572161 h 5211029"/>
              <a:gd name="connsiteX69" fmla="*/ 548956 w 976553"/>
              <a:gd name="connsiteY69" fmla="*/ 2585318 h 5211029"/>
              <a:gd name="connsiteX70" fmla="*/ 562112 w 976553"/>
              <a:gd name="connsiteY70" fmla="*/ 2624789 h 5211029"/>
              <a:gd name="connsiteX71" fmla="*/ 548956 w 976553"/>
              <a:gd name="connsiteY71" fmla="*/ 2769514 h 5211029"/>
              <a:gd name="connsiteX72" fmla="*/ 542377 w 976553"/>
              <a:gd name="connsiteY72" fmla="*/ 2841876 h 5211029"/>
              <a:gd name="connsiteX73" fmla="*/ 502907 w 976553"/>
              <a:gd name="connsiteY73" fmla="*/ 2868190 h 5211029"/>
              <a:gd name="connsiteX74" fmla="*/ 489750 w 976553"/>
              <a:gd name="connsiteY74" fmla="*/ 2907661 h 5211029"/>
              <a:gd name="connsiteX75" fmla="*/ 450279 w 976553"/>
              <a:gd name="connsiteY75" fmla="*/ 2933974 h 5211029"/>
              <a:gd name="connsiteX76" fmla="*/ 437123 w 976553"/>
              <a:gd name="connsiteY76" fmla="*/ 2973445 h 5211029"/>
              <a:gd name="connsiteX77" fmla="*/ 430544 w 976553"/>
              <a:gd name="connsiteY77" fmla="*/ 2993180 h 5211029"/>
              <a:gd name="connsiteX78" fmla="*/ 391074 w 976553"/>
              <a:gd name="connsiteY78" fmla="*/ 3006337 h 5211029"/>
              <a:gd name="connsiteX79" fmla="*/ 371338 w 976553"/>
              <a:gd name="connsiteY79" fmla="*/ 3012915 h 5211029"/>
              <a:gd name="connsiteX80" fmla="*/ 351603 w 976553"/>
              <a:gd name="connsiteY80" fmla="*/ 3026072 h 5211029"/>
              <a:gd name="connsiteX81" fmla="*/ 351603 w 976553"/>
              <a:gd name="connsiteY81" fmla="*/ 3091856 h 5211029"/>
              <a:gd name="connsiteX82" fmla="*/ 410809 w 976553"/>
              <a:gd name="connsiteY82" fmla="*/ 3137905 h 5211029"/>
              <a:gd name="connsiteX83" fmla="*/ 430544 w 976553"/>
              <a:gd name="connsiteY83" fmla="*/ 3151062 h 5211029"/>
              <a:gd name="connsiteX84" fmla="*/ 456858 w 976553"/>
              <a:gd name="connsiteY84" fmla="*/ 3190532 h 5211029"/>
              <a:gd name="connsiteX85" fmla="*/ 470015 w 976553"/>
              <a:gd name="connsiteY85" fmla="*/ 3243160 h 5211029"/>
              <a:gd name="connsiteX86" fmla="*/ 483171 w 976553"/>
              <a:gd name="connsiteY86" fmla="*/ 3262895 h 5211029"/>
              <a:gd name="connsiteX87" fmla="*/ 489750 w 976553"/>
              <a:gd name="connsiteY87" fmla="*/ 3282630 h 5211029"/>
              <a:gd name="connsiteX88" fmla="*/ 529220 w 976553"/>
              <a:gd name="connsiteY88" fmla="*/ 3308944 h 5211029"/>
              <a:gd name="connsiteX89" fmla="*/ 562112 w 976553"/>
              <a:gd name="connsiteY89" fmla="*/ 3335258 h 5211029"/>
              <a:gd name="connsiteX90" fmla="*/ 601583 w 976553"/>
              <a:gd name="connsiteY90" fmla="*/ 3361571 h 5211029"/>
              <a:gd name="connsiteX91" fmla="*/ 608161 w 976553"/>
              <a:gd name="connsiteY91" fmla="*/ 3381307 h 5211029"/>
              <a:gd name="connsiteX92" fmla="*/ 627897 w 976553"/>
              <a:gd name="connsiteY92" fmla="*/ 3387885 h 5211029"/>
              <a:gd name="connsiteX93" fmla="*/ 667367 w 976553"/>
              <a:gd name="connsiteY93" fmla="*/ 3414199 h 5211029"/>
              <a:gd name="connsiteX94" fmla="*/ 706838 w 976553"/>
              <a:gd name="connsiteY94" fmla="*/ 3447091 h 5211029"/>
              <a:gd name="connsiteX95" fmla="*/ 746308 w 976553"/>
              <a:gd name="connsiteY95" fmla="*/ 3479983 h 5211029"/>
              <a:gd name="connsiteX96" fmla="*/ 772622 w 976553"/>
              <a:gd name="connsiteY96" fmla="*/ 3519453 h 5211029"/>
              <a:gd name="connsiteX97" fmla="*/ 785779 w 976553"/>
              <a:gd name="connsiteY97" fmla="*/ 3539189 h 5211029"/>
              <a:gd name="connsiteX98" fmla="*/ 798935 w 976553"/>
              <a:gd name="connsiteY98" fmla="*/ 3558924 h 5211029"/>
              <a:gd name="connsiteX99" fmla="*/ 818671 w 976553"/>
              <a:gd name="connsiteY99" fmla="*/ 3565502 h 5211029"/>
              <a:gd name="connsiteX100" fmla="*/ 858141 w 976553"/>
              <a:gd name="connsiteY100" fmla="*/ 3644443 h 5211029"/>
              <a:gd name="connsiteX101" fmla="*/ 871298 w 976553"/>
              <a:gd name="connsiteY101" fmla="*/ 3690492 h 5211029"/>
              <a:gd name="connsiteX102" fmla="*/ 877876 w 976553"/>
              <a:gd name="connsiteY102" fmla="*/ 3716806 h 5211029"/>
              <a:gd name="connsiteX103" fmla="*/ 884455 w 976553"/>
              <a:gd name="connsiteY103" fmla="*/ 3736541 h 5211029"/>
              <a:gd name="connsiteX104" fmla="*/ 904190 w 976553"/>
              <a:gd name="connsiteY104" fmla="*/ 3749698 h 5211029"/>
              <a:gd name="connsiteX105" fmla="*/ 950239 w 976553"/>
              <a:gd name="connsiteY105" fmla="*/ 3802325 h 5211029"/>
              <a:gd name="connsiteX106" fmla="*/ 956817 w 976553"/>
              <a:gd name="connsiteY106" fmla="*/ 3822061 h 5211029"/>
              <a:gd name="connsiteX107" fmla="*/ 976553 w 976553"/>
              <a:gd name="connsiteY107" fmla="*/ 3861531 h 5211029"/>
              <a:gd name="connsiteX108" fmla="*/ 963396 w 976553"/>
              <a:gd name="connsiteY108" fmla="*/ 3960207 h 5211029"/>
              <a:gd name="connsiteX109" fmla="*/ 937082 w 976553"/>
              <a:gd name="connsiteY109" fmla="*/ 3999678 h 5211029"/>
              <a:gd name="connsiteX110" fmla="*/ 930504 w 976553"/>
              <a:gd name="connsiteY110" fmla="*/ 4019413 h 5211029"/>
              <a:gd name="connsiteX111" fmla="*/ 910769 w 976553"/>
              <a:gd name="connsiteY111" fmla="*/ 4137825 h 5211029"/>
              <a:gd name="connsiteX112" fmla="*/ 891033 w 976553"/>
              <a:gd name="connsiteY112" fmla="*/ 4144403 h 5211029"/>
              <a:gd name="connsiteX113" fmla="*/ 871298 w 976553"/>
              <a:gd name="connsiteY113" fmla="*/ 4157560 h 5211029"/>
              <a:gd name="connsiteX114" fmla="*/ 844984 w 976553"/>
              <a:gd name="connsiteY114" fmla="*/ 4197030 h 5211029"/>
              <a:gd name="connsiteX115" fmla="*/ 825249 w 976553"/>
              <a:gd name="connsiteY115" fmla="*/ 4256236 h 5211029"/>
              <a:gd name="connsiteX116" fmla="*/ 818671 w 976553"/>
              <a:gd name="connsiteY116" fmla="*/ 4275971 h 5211029"/>
              <a:gd name="connsiteX117" fmla="*/ 792357 w 976553"/>
              <a:gd name="connsiteY117" fmla="*/ 4315442 h 5211029"/>
              <a:gd name="connsiteX118" fmla="*/ 772622 w 976553"/>
              <a:gd name="connsiteY118" fmla="*/ 4354912 h 5211029"/>
              <a:gd name="connsiteX119" fmla="*/ 752887 w 976553"/>
              <a:gd name="connsiteY119" fmla="*/ 4374648 h 5211029"/>
              <a:gd name="connsiteX120" fmla="*/ 739730 w 976553"/>
              <a:gd name="connsiteY120" fmla="*/ 4394383 h 5211029"/>
              <a:gd name="connsiteX121" fmla="*/ 700259 w 976553"/>
              <a:gd name="connsiteY121" fmla="*/ 4420697 h 5211029"/>
              <a:gd name="connsiteX122" fmla="*/ 693681 w 976553"/>
              <a:gd name="connsiteY122" fmla="*/ 4440432 h 5211029"/>
              <a:gd name="connsiteX123" fmla="*/ 667367 w 976553"/>
              <a:gd name="connsiteY123" fmla="*/ 4479902 h 5211029"/>
              <a:gd name="connsiteX124" fmla="*/ 647632 w 976553"/>
              <a:gd name="connsiteY124" fmla="*/ 4519373 h 5211029"/>
              <a:gd name="connsiteX125" fmla="*/ 627897 w 976553"/>
              <a:gd name="connsiteY125" fmla="*/ 4532530 h 5211029"/>
              <a:gd name="connsiteX126" fmla="*/ 614740 w 976553"/>
              <a:gd name="connsiteY126" fmla="*/ 4552265 h 5211029"/>
              <a:gd name="connsiteX127" fmla="*/ 595005 w 976553"/>
              <a:gd name="connsiteY127" fmla="*/ 4565422 h 5211029"/>
              <a:gd name="connsiteX128" fmla="*/ 568691 w 976553"/>
              <a:gd name="connsiteY128" fmla="*/ 4604892 h 5211029"/>
              <a:gd name="connsiteX129" fmla="*/ 555534 w 976553"/>
              <a:gd name="connsiteY129" fmla="*/ 4624627 h 5211029"/>
              <a:gd name="connsiteX130" fmla="*/ 542377 w 976553"/>
              <a:gd name="connsiteY130" fmla="*/ 4644363 h 5211029"/>
              <a:gd name="connsiteX131" fmla="*/ 502907 w 976553"/>
              <a:gd name="connsiteY131" fmla="*/ 4677255 h 5211029"/>
              <a:gd name="connsiteX132" fmla="*/ 470015 w 976553"/>
              <a:gd name="connsiteY132" fmla="*/ 4710147 h 5211029"/>
              <a:gd name="connsiteX133" fmla="*/ 423966 w 976553"/>
              <a:gd name="connsiteY133" fmla="*/ 4762774 h 5211029"/>
              <a:gd name="connsiteX134" fmla="*/ 397652 w 976553"/>
              <a:gd name="connsiteY134" fmla="*/ 4795666 h 5211029"/>
              <a:gd name="connsiteX135" fmla="*/ 371338 w 976553"/>
              <a:gd name="connsiteY135" fmla="*/ 4828558 h 5211029"/>
              <a:gd name="connsiteX136" fmla="*/ 351603 w 976553"/>
              <a:gd name="connsiteY136" fmla="*/ 4868029 h 5211029"/>
              <a:gd name="connsiteX137" fmla="*/ 345025 w 976553"/>
              <a:gd name="connsiteY137" fmla="*/ 4887764 h 5211029"/>
              <a:gd name="connsiteX138" fmla="*/ 325289 w 976553"/>
              <a:gd name="connsiteY138" fmla="*/ 4900921 h 5211029"/>
              <a:gd name="connsiteX139" fmla="*/ 312133 w 976553"/>
              <a:gd name="connsiteY139" fmla="*/ 4920656 h 5211029"/>
              <a:gd name="connsiteX140" fmla="*/ 279240 w 976553"/>
              <a:gd name="connsiteY140" fmla="*/ 4953548 h 5211029"/>
              <a:gd name="connsiteX141" fmla="*/ 259505 w 976553"/>
              <a:gd name="connsiteY141" fmla="*/ 4993019 h 5211029"/>
              <a:gd name="connsiteX142" fmla="*/ 246348 w 976553"/>
              <a:gd name="connsiteY142" fmla="*/ 5032489 h 5211029"/>
              <a:gd name="connsiteX143" fmla="*/ 226613 w 976553"/>
              <a:gd name="connsiteY143" fmla="*/ 5045646 h 5211029"/>
              <a:gd name="connsiteX144" fmla="*/ 187143 w 976553"/>
              <a:gd name="connsiteY144" fmla="*/ 5058803 h 5211029"/>
              <a:gd name="connsiteX145" fmla="*/ 134515 w 976553"/>
              <a:gd name="connsiteY145" fmla="*/ 5104852 h 5211029"/>
              <a:gd name="connsiteX146" fmla="*/ 114780 w 976553"/>
              <a:gd name="connsiteY146" fmla="*/ 5144322 h 5211029"/>
              <a:gd name="connsiteX147" fmla="*/ 95045 w 976553"/>
              <a:gd name="connsiteY147" fmla="*/ 5157479 h 5211029"/>
              <a:gd name="connsiteX148" fmla="*/ 81888 w 976553"/>
              <a:gd name="connsiteY148" fmla="*/ 5177215 h 5211029"/>
              <a:gd name="connsiteX149" fmla="*/ 42417 w 976553"/>
              <a:gd name="connsiteY149" fmla="*/ 5196950 h 5211029"/>
              <a:gd name="connsiteX150" fmla="*/ 22682 w 976553"/>
              <a:gd name="connsiteY150" fmla="*/ 5196950 h 5211029"/>
              <a:gd name="connsiteX151" fmla="*/ 0 w 976553"/>
              <a:gd name="connsiteY151" fmla="*/ 5050340 h 5211029"/>
              <a:gd name="connsiteX152" fmla="*/ 84594 w 976553"/>
              <a:gd name="connsiteY152" fmla="*/ 5161659 h 5211029"/>
              <a:gd name="connsiteX0" fmla="*/ 96861 w 971791"/>
              <a:gd name="connsiteY0" fmla="*/ 0 h 5211702"/>
              <a:gd name="connsiteX1" fmla="*/ 136332 w 971791"/>
              <a:gd name="connsiteY1" fmla="*/ 72363 h 5211702"/>
              <a:gd name="connsiteX2" fmla="*/ 142910 w 971791"/>
              <a:gd name="connsiteY2" fmla="*/ 92098 h 5211702"/>
              <a:gd name="connsiteX3" fmla="*/ 149489 w 971791"/>
              <a:gd name="connsiteY3" fmla="*/ 111833 h 5211702"/>
              <a:gd name="connsiteX4" fmla="*/ 162645 w 971791"/>
              <a:gd name="connsiteY4" fmla="*/ 197353 h 5211702"/>
              <a:gd name="connsiteX5" fmla="*/ 175802 w 971791"/>
              <a:gd name="connsiteY5" fmla="*/ 243402 h 5211702"/>
              <a:gd name="connsiteX6" fmla="*/ 215273 w 971791"/>
              <a:gd name="connsiteY6" fmla="*/ 302607 h 5211702"/>
              <a:gd name="connsiteX7" fmla="*/ 228430 w 971791"/>
              <a:gd name="connsiteY7" fmla="*/ 322343 h 5211702"/>
              <a:gd name="connsiteX8" fmla="*/ 248165 w 971791"/>
              <a:gd name="connsiteY8" fmla="*/ 368391 h 5211702"/>
              <a:gd name="connsiteX9" fmla="*/ 267900 w 971791"/>
              <a:gd name="connsiteY9" fmla="*/ 407862 h 5211702"/>
              <a:gd name="connsiteX10" fmla="*/ 287635 w 971791"/>
              <a:gd name="connsiteY10" fmla="*/ 473646 h 5211702"/>
              <a:gd name="connsiteX11" fmla="*/ 294214 w 971791"/>
              <a:gd name="connsiteY11" fmla="*/ 493381 h 5211702"/>
              <a:gd name="connsiteX12" fmla="*/ 307371 w 971791"/>
              <a:gd name="connsiteY12" fmla="*/ 552587 h 5211702"/>
              <a:gd name="connsiteX13" fmla="*/ 320527 w 971791"/>
              <a:gd name="connsiteY13" fmla="*/ 592058 h 5211702"/>
              <a:gd name="connsiteX14" fmla="*/ 346841 w 971791"/>
              <a:gd name="connsiteY14" fmla="*/ 651263 h 5211702"/>
              <a:gd name="connsiteX15" fmla="*/ 353419 w 971791"/>
              <a:gd name="connsiteY15" fmla="*/ 670999 h 5211702"/>
              <a:gd name="connsiteX16" fmla="*/ 366576 w 971791"/>
              <a:gd name="connsiteY16" fmla="*/ 690734 h 5211702"/>
              <a:gd name="connsiteX17" fmla="*/ 379733 w 971791"/>
              <a:gd name="connsiteY17" fmla="*/ 730204 h 5211702"/>
              <a:gd name="connsiteX18" fmla="*/ 386312 w 971791"/>
              <a:gd name="connsiteY18" fmla="*/ 749940 h 5211702"/>
              <a:gd name="connsiteX19" fmla="*/ 406047 w 971791"/>
              <a:gd name="connsiteY19" fmla="*/ 789410 h 5211702"/>
              <a:gd name="connsiteX20" fmla="*/ 419204 w 971791"/>
              <a:gd name="connsiteY20" fmla="*/ 809145 h 5211702"/>
              <a:gd name="connsiteX21" fmla="*/ 425782 w 971791"/>
              <a:gd name="connsiteY21" fmla="*/ 828881 h 5211702"/>
              <a:gd name="connsiteX22" fmla="*/ 438939 w 971791"/>
              <a:gd name="connsiteY22" fmla="*/ 848616 h 5211702"/>
              <a:gd name="connsiteX23" fmla="*/ 445517 w 971791"/>
              <a:gd name="connsiteY23" fmla="*/ 881508 h 5211702"/>
              <a:gd name="connsiteX24" fmla="*/ 452096 w 971791"/>
              <a:gd name="connsiteY24" fmla="*/ 993341 h 5211702"/>
              <a:gd name="connsiteX25" fmla="*/ 458674 w 971791"/>
              <a:gd name="connsiteY25" fmla="*/ 1013076 h 5211702"/>
              <a:gd name="connsiteX26" fmla="*/ 471831 w 971791"/>
              <a:gd name="connsiteY26" fmla="*/ 1085439 h 5211702"/>
              <a:gd name="connsiteX27" fmla="*/ 478409 w 971791"/>
              <a:gd name="connsiteY27" fmla="*/ 1105174 h 5211702"/>
              <a:gd name="connsiteX28" fmla="*/ 373155 w 971791"/>
              <a:gd name="connsiteY28" fmla="*/ 1210429 h 5211702"/>
              <a:gd name="connsiteX29" fmla="*/ 353419 w 971791"/>
              <a:gd name="connsiteY29" fmla="*/ 1217007 h 5211702"/>
              <a:gd name="connsiteX30" fmla="*/ 340263 w 971791"/>
              <a:gd name="connsiteY30" fmla="*/ 1236743 h 5211702"/>
              <a:gd name="connsiteX31" fmla="*/ 300792 w 971791"/>
              <a:gd name="connsiteY31" fmla="*/ 1256478 h 5211702"/>
              <a:gd name="connsiteX32" fmla="*/ 294214 w 971791"/>
              <a:gd name="connsiteY32" fmla="*/ 1276213 h 5211702"/>
              <a:gd name="connsiteX33" fmla="*/ 320527 w 971791"/>
              <a:gd name="connsiteY33" fmla="*/ 1335419 h 5211702"/>
              <a:gd name="connsiteX34" fmla="*/ 313949 w 971791"/>
              <a:gd name="connsiteY34" fmla="*/ 1374889 h 5211702"/>
              <a:gd name="connsiteX35" fmla="*/ 300792 w 971791"/>
              <a:gd name="connsiteY35" fmla="*/ 1414360 h 5211702"/>
              <a:gd name="connsiteX36" fmla="*/ 294214 w 971791"/>
              <a:gd name="connsiteY36" fmla="*/ 1434095 h 5211702"/>
              <a:gd name="connsiteX37" fmla="*/ 287635 w 971791"/>
              <a:gd name="connsiteY37" fmla="*/ 1453830 h 5211702"/>
              <a:gd name="connsiteX38" fmla="*/ 281057 w 971791"/>
              <a:gd name="connsiteY38" fmla="*/ 1473566 h 5211702"/>
              <a:gd name="connsiteX39" fmla="*/ 274478 w 971791"/>
              <a:gd name="connsiteY39" fmla="*/ 1585399 h 5211702"/>
              <a:gd name="connsiteX40" fmla="*/ 267900 w 971791"/>
              <a:gd name="connsiteY40" fmla="*/ 1638026 h 5211702"/>
              <a:gd name="connsiteX41" fmla="*/ 254743 w 971791"/>
              <a:gd name="connsiteY41" fmla="*/ 1657761 h 5211702"/>
              <a:gd name="connsiteX42" fmla="*/ 274478 w 971791"/>
              <a:gd name="connsiteY42" fmla="*/ 1670918 h 5211702"/>
              <a:gd name="connsiteX43" fmla="*/ 333684 w 971791"/>
              <a:gd name="connsiteY43" fmla="*/ 1677497 h 5211702"/>
              <a:gd name="connsiteX44" fmla="*/ 327106 w 971791"/>
              <a:gd name="connsiteY44" fmla="*/ 1756438 h 5211702"/>
              <a:gd name="connsiteX45" fmla="*/ 287635 w 971791"/>
              <a:gd name="connsiteY45" fmla="*/ 1769594 h 5211702"/>
              <a:gd name="connsiteX46" fmla="*/ 267900 w 971791"/>
              <a:gd name="connsiteY46" fmla="*/ 1776173 h 5211702"/>
              <a:gd name="connsiteX47" fmla="*/ 241586 w 971791"/>
              <a:gd name="connsiteY47" fmla="*/ 1815643 h 5211702"/>
              <a:gd name="connsiteX48" fmla="*/ 228430 w 971791"/>
              <a:gd name="connsiteY48" fmla="*/ 1855114 h 5211702"/>
              <a:gd name="connsiteX49" fmla="*/ 235008 w 971791"/>
              <a:gd name="connsiteY49" fmla="*/ 1966947 h 5211702"/>
              <a:gd name="connsiteX50" fmla="*/ 248165 w 971791"/>
              <a:gd name="connsiteY50" fmla="*/ 2006417 h 5211702"/>
              <a:gd name="connsiteX51" fmla="*/ 267900 w 971791"/>
              <a:gd name="connsiteY51" fmla="*/ 2026153 h 5211702"/>
              <a:gd name="connsiteX52" fmla="*/ 281057 w 971791"/>
              <a:gd name="connsiteY52" fmla="*/ 2065623 h 5211702"/>
              <a:gd name="connsiteX53" fmla="*/ 300792 w 971791"/>
              <a:gd name="connsiteY53" fmla="*/ 2078780 h 5211702"/>
              <a:gd name="connsiteX54" fmla="*/ 373155 w 971791"/>
              <a:gd name="connsiteY54" fmla="*/ 2098515 h 5211702"/>
              <a:gd name="connsiteX55" fmla="*/ 412625 w 971791"/>
              <a:gd name="connsiteY55" fmla="*/ 2131407 h 5211702"/>
              <a:gd name="connsiteX56" fmla="*/ 419204 w 971791"/>
              <a:gd name="connsiteY56" fmla="*/ 2151143 h 5211702"/>
              <a:gd name="connsiteX57" fmla="*/ 392890 w 971791"/>
              <a:gd name="connsiteY57" fmla="*/ 2236662 h 5211702"/>
              <a:gd name="connsiteX58" fmla="*/ 373155 w 971791"/>
              <a:gd name="connsiteY58" fmla="*/ 2243240 h 5211702"/>
              <a:gd name="connsiteX59" fmla="*/ 359998 w 971791"/>
              <a:gd name="connsiteY59" fmla="*/ 2262976 h 5211702"/>
              <a:gd name="connsiteX60" fmla="*/ 366576 w 971791"/>
              <a:gd name="connsiteY60" fmla="*/ 2414279 h 5211702"/>
              <a:gd name="connsiteX61" fmla="*/ 373155 w 971791"/>
              <a:gd name="connsiteY61" fmla="*/ 2434015 h 5211702"/>
              <a:gd name="connsiteX62" fmla="*/ 386312 w 971791"/>
              <a:gd name="connsiteY62" fmla="*/ 2453750 h 5211702"/>
              <a:gd name="connsiteX63" fmla="*/ 425782 w 971791"/>
              <a:gd name="connsiteY63" fmla="*/ 2480063 h 5211702"/>
              <a:gd name="connsiteX64" fmla="*/ 432361 w 971791"/>
              <a:gd name="connsiteY64" fmla="*/ 2499799 h 5211702"/>
              <a:gd name="connsiteX65" fmla="*/ 452096 w 971791"/>
              <a:gd name="connsiteY65" fmla="*/ 2506377 h 5211702"/>
              <a:gd name="connsiteX66" fmla="*/ 491566 w 971791"/>
              <a:gd name="connsiteY66" fmla="*/ 2532691 h 5211702"/>
              <a:gd name="connsiteX67" fmla="*/ 511302 w 971791"/>
              <a:gd name="connsiteY67" fmla="*/ 2552426 h 5211702"/>
              <a:gd name="connsiteX68" fmla="*/ 524458 w 971791"/>
              <a:gd name="connsiteY68" fmla="*/ 2572161 h 5211702"/>
              <a:gd name="connsiteX69" fmla="*/ 544194 w 971791"/>
              <a:gd name="connsiteY69" fmla="*/ 2585318 h 5211702"/>
              <a:gd name="connsiteX70" fmla="*/ 557350 w 971791"/>
              <a:gd name="connsiteY70" fmla="*/ 2624789 h 5211702"/>
              <a:gd name="connsiteX71" fmla="*/ 544194 w 971791"/>
              <a:gd name="connsiteY71" fmla="*/ 2769514 h 5211702"/>
              <a:gd name="connsiteX72" fmla="*/ 537615 w 971791"/>
              <a:gd name="connsiteY72" fmla="*/ 2841876 h 5211702"/>
              <a:gd name="connsiteX73" fmla="*/ 498145 w 971791"/>
              <a:gd name="connsiteY73" fmla="*/ 2868190 h 5211702"/>
              <a:gd name="connsiteX74" fmla="*/ 484988 w 971791"/>
              <a:gd name="connsiteY74" fmla="*/ 2907661 h 5211702"/>
              <a:gd name="connsiteX75" fmla="*/ 445517 w 971791"/>
              <a:gd name="connsiteY75" fmla="*/ 2933974 h 5211702"/>
              <a:gd name="connsiteX76" fmla="*/ 432361 w 971791"/>
              <a:gd name="connsiteY76" fmla="*/ 2973445 h 5211702"/>
              <a:gd name="connsiteX77" fmla="*/ 425782 w 971791"/>
              <a:gd name="connsiteY77" fmla="*/ 2993180 h 5211702"/>
              <a:gd name="connsiteX78" fmla="*/ 386312 w 971791"/>
              <a:gd name="connsiteY78" fmla="*/ 3006337 h 5211702"/>
              <a:gd name="connsiteX79" fmla="*/ 366576 w 971791"/>
              <a:gd name="connsiteY79" fmla="*/ 3012915 h 5211702"/>
              <a:gd name="connsiteX80" fmla="*/ 346841 w 971791"/>
              <a:gd name="connsiteY80" fmla="*/ 3026072 h 5211702"/>
              <a:gd name="connsiteX81" fmla="*/ 346841 w 971791"/>
              <a:gd name="connsiteY81" fmla="*/ 3091856 h 5211702"/>
              <a:gd name="connsiteX82" fmla="*/ 406047 w 971791"/>
              <a:gd name="connsiteY82" fmla="*/ 3137905 h 5211702"/>
              <a:gd name="connsiteX83" fmla="*/ 425782 w 971791"/>
              <a:gd name="connsiteY83" fmla="*/ 3151062 h 5211702"/>
              <a:gd name="connsiteX84" fmla="*/ 452096 w 971791"/>
              <a:gd name="connsiteY84" fmla="*/ 3190532 h 5211702"/>
              <a:gd name="connsiteX85" fmla="*/ 465253 w 971791"/>
              <a:gd name="connsiteY85" fmla="*/ 3243160 h 5211702"/>
              <a:gd name="connsiteX86" fmla="*/ 478409 w 971791"/>
              <a:gd name="connsiteY86" fmla="*/ 3262895 h 5211702"/>
              <a:gd name="connsiteX87" fmla="*/ 484988 w 971791"/>
              <a:gd name="connsiteY87" fmla="*/ 3282630 h 5211702"/>
              <a:gd name="connsiteX88" fmla="*/ 524458 w 971791"/>
              <a:gd name="connsiteY88" fmla="*/ 3308944 h 5211702"/>
              <a:gd name="connsiteX89" fmla="*/ 557350 w 971791"/>
              <a:gd name="connsiteY89" fmla="*/ 3335258 h 5211702"/>
              <a:gd name="connsiteX90" fmla="*/ 596821 w 971791"/>
              <a:gd name="connsiteY90" fmla="*/ 3361571 h 5211702"/>
              <a:gd name="connsiteX91" fmla="*/ 603399 w 971791"/>
              <a:gd name="connsiteY91" fmla="*/ 3381307 h 5211702"/>
              <a:gd name="connsiteX92" fmla="*/ 623135 w 971791"/>
              <a:gd name="connsiteY92" fmla="*/ 3387885 h 5211702"/>
              <a:gd name="connsiteX93" fmla="*/ 662605 w 971791"/>
              <a:gd name="connsiteY93" fmla="*/ 3414199 h 5211702"/>
              <a:gd name="connsiteX94" fmla="*/ 702076 w 971791"/>
              <a:gd name="connsiteY94" fmla="*/ 3447091 h 5211702"/>
              <a:gd name="connsiteX95" fmla="*/ 741546 w 971791"/>
              <a:gd name="connsiteY95" fmla="*/ 3479983 h 5211702"/>
              <a:gd name="connsiteX96" fmla="*/ 767860 w 971791"/>
              <a:gd name="connsiteY96" fmla="*/ 3519453 h 5211702"/>
              <a:gd name="connsiteX97" fmla="*/ 781017 w 971791"/>
              <a:gd name="connsiteY97" fmla="*/ 3539189 h 5211702"/>
              <a:gd name="connsiteX98" fmla="*/ 794173 w 971791"/>
              <a:gd name="connsiteY98" fmla="*/ 3558924 h 5211702"/>
              <a:gd name="connsiteX99" fmla="*/ 813909 w 971791"/>
              <a:gd name="connsiteY99" fmla="*/ 3565502 h 5211702"/>
              <a:gd name="connsiteX100" fmla="*/ 853379 w 971791"/>
              <a:gd name="connsiteY100" fmla="*/ 3644443 h 5211702"/>
              <a:gd name="connsiteX101" fmla="*/ 866536 w 971791"/>
              <a:gd name="connsiteY101" fmla="*/ 3690492 h 5211702"/>
              <a:gd name="connsiteX102" fmla="*/ 873114 w 971791"/>
              <a:gd name="connsiteY102" fmla="*/ 3716806 h 5211702"/>
              <a:gd name="connsiteX103" fmla="*/ 879693 w 971791"/>
              <a:gd name="connsiteY103" fmla="*/ 3736541 h 5211702"/>
              <a:gd name="connsiteX104" fmla="*/ 899428 w 971791"/>
              <a:gd name="connsiteY104" fmla="*/ 3749698 h 5211702"/>
              <a:gd name="connsiteX105" fmla="*/ 945477 w 971791"/>
              <a:gd name="connsiteY105" fmla="*/ 3802325 h 5211702"/>
              <a:gd name="connsiteX106" fmla="*/ 952055 w 971791"/>
              <a:gd name="connsiteY106" fmla="*/ 3822061 h 5211702"/>
              <a:gd name="connsiteX107" fmla="*/ 971791 w 971791"/>
              <a:gd name="connsiteY107" fmla="*/ 3861531 h 5211702"/>
              <a:gd name="connsiteX108" fmla="*/ 958634 w 971791"/>
              <a:gd name="connsiteY108" fmla="*/ 3960207 h 5211702"/>
              <a:gd name="connsiteX109" fmla="*/ 932320 w 971791"/>
              <a:gd name="connsiteY109" fmla="*/ 3999678 h 5211702"/>
              <a:gd name="connsiteX110" fmla="*/ 925742 w 971791"/>
              <a:gd name="connsiteY110" fmla="*/ 4019413 h 5211702"/>
              <a:gd name="connsiteX111" fmla="*/ 906007 w 971791"/>
              <a:gd name="connsiteY111" fmla="*/ 4137825 h 5211702"/>
              <a:gd name="connsiteX112" fmla="*/ 886271 w 971791"/>
              <a:gd name="connsiteY112" fmla="*/ 4144403 h 5211702"/>
              <a:gd name="connsiteX113" fmla="*/ 866536 w 971791"/>
              <a:gd name="connsiteY113" fmla="*/ 4157560 h 5211702"/>
              <a:gd name="connsiteX114" fmla="*/ 840222 w 971791"/>
              <a:gd name="connsiteY114" fmla="*/ 4197030 h 5211702"/>
              <a:gd name="connsiteX115" fmla="*/ 820487 w 971791"/>
              <a:gd name="connsiteY115" fmla="*/ 4256236 h 5211702"/>
              <a:gd name="connsiteX116" fmla="*/ 813909 w 971791"/>
              <a:gd name="connsiteY116" fmla="*/ 4275971 h 5211702"/>
              <a:gd name="connsiteX117" fmla="*/ 787595 w 971791"/>
              <a:gd name="connsiteY117" fmla="*/ 4315442 h 5211702"/>
              <a:gd name="connsiteX118" fmla="*/ 767860 w 971791"/>
              <a:gd name="connsiteY118" fmla="*/ 4354912 h 5211702"/>
              <a:gd name="connsiteX119" fmla="*/ 748125 w 971791"/>
              <a:gd name="connsiteY119" fmla="*/ 4374648 h 5211702"/>
              <a:gd name="connsiteX120" fmla="*/ 734968 w 971791"/>
              <a:gd name="connsiteY120" fmla="*/ 4394383 h 5211702"/>
              <a:gd name="connsiteX121" fmla="*/ 695497 w 971791"/>
              <a:gd name="connsiteY121" fmla="*/ 4420697 h 5211702"/>
              <a:gd name="connsiteX122" fmla="*/ 688919 w 971791"/>
              <a:gd name="connsiteY122" fmla="*/ 4440432 h 5211702"/>
              <a:gd name="connsiteX123" fmla="*/ 662605 w 971791"/>
              <a:gd name="connsiteY123" fmla="*/ 4479902 h 5211702"/>
              <a:gd name="connsiteX124" fmla="*/ 642870 w 971791"/>
              <a:gd name="connsiteY124" fmla="*/ 4519373 h 5211702"/>
              <a:gd name="connsiteX125" fmla="*/ 623135 w 971791"/>
              <a:gd name="connsiteY125" fmla="*/ 4532530 h 5211702"/>
              <a:gd name="connsiteX126" fmla="*/ 609978 w 971791"/>
              <a:gd name="connsiteY126" fmla="*/ 4552265 h 5211702"/>
              <a:gd name="connsiteX127" fmla="*/ 590243 w 971791"/>
              <a:gd name="connsiteY127" fmla="*/ 4565422 h 5211702"/>
              <a:gd name="connsiteX128" fmla="*/ 563929 w 971791"/>
              <a:gd name="connsiteY128" fmla="*/ 4604892 h 5211702"/>
              <a:gd name="connsiteX129" fmla="*/ 550772 w 971791"/>
              <a:gd name="connsiteY129" fmla="*/ 4624627 h 5211702"/>
              <a:gd name="connsiteX130" fmla="*/ 537615 w 971791"/>
              <a:gd name="connsiteY130" fmla="*/ 4644363 h 5211702"/>
              <a:gd name="connsiteX131" fmla="*/ 498145 w 971791"/>
              <a:gd name="connsiteY131" fmla="*/ 4677255 h 5211702"/>
              <a:gd name="connsiteX132" fmla="*/ 465253 w 971791"/>
              <a:gd name="connsiteY132" fmla="*/ 4710147 h 5211702"/>
              <a:gd name="connsiteX133" fmla="*/ 419204 w 971791"/>
              <a:gd name="connsiteY133" fmla="*/ 4762774 h 5211702"/>
              <a:gd name="connsiteX134" fmla="*/ 392890 w 971791"/>
              <a:gd name="connsiteY134" fmla="*/ 4795666 h 5211702"/>
              <a:gd name="connsiteX135" fmla="*/ 366576 w 971791"/>
              <a:gd name="connsiteY135" fmla="*/ 4828558 h 5211702"/>
              <a:gd name="connsiteX136" fmla="*/ 346841 w 971791"/>
              <a:gd name="connsiteY136" fmla="*/ 4868029 h 5211702"/>
              <a:gd name="connsiteX137" fmla="*/ 340263 w 971791"/>
              <a:gd name="connsiteY137" fmla="*/ 4887764 h 5211702"/>
              <a:gd name="connsiteX138" fmla="*/ 320527 w 971791"/>
              <a:gd name="connsiteY138" fmla="*/ 4900921 h 5211702"/>
              <a:gd name="connsiteX139" fmla="*/ 307371 w 971791"/>
              <a:gd name="connsiteY139" fmla="*/ 4920656 h 5211702"/>
              <a:gd name="connsiteX140" fmla="*/ 274478 w 971791"/>
              <a:gd name="connsiteY140" fmla="*/ 4953548 h 5211702"/>
              <a:gd name="connsiteX141" fmla="*/ 254743 w 971791"/>
              <a:gd name="connsiteY141" fmla="*/ 4993019 h 5211702"/>
              <a:gd name="connsiteX142" fmla="*/ 241586 w 971791"/>
              <a:gd name="connsiteY142" fmla="*/ 5032489 h 5211702"/>
              <a:gd name="connsiteX143" fmla="*/ 221851 w 971791"/>
              <a:gd name="connsiteY143" fmla="*/ 5045646 h 5211702"/>
              <a:gd name="connsiteX144" fmla="*/ 182381 w 971791"/>
              <a:gd name="connsiteY144" fmla="*/ 5058803 h 5211702"/>
              <a:gd name="connsiteX145" fmla="*/ 129753 w 971791"/>
              <a:gd name="connsiteY145" fmla="*/ 5104852 h 5211702"/>
              <a:gd name="connsiteX146" fmla="*/ 110018 w 971791"/>
              <a:gd name="connsiteY146" fmla="*/ 5144322 h 5211702"/>
              <a:gd name="connsiteX147" fmla="*/ 90283 w 971791"/>
              <a:gd name="connsiteY147" fmla="*/ 5157479 h 5211702"/>
              <a:gd name="connsiteX148" fmla="*/ 77126 w 971791"/>
              <a:gd name="connsiteY148" fmla="*/ 5177215 h 5211702"/>
              <a:gd name="connsiteX149" fmla="*/ 37655 w 971791"/>
              <a:gd name="connsiteY149" fmla="*/ 5196950 h 5211702"/>
              <a:gd name="connsiteX150" fmla="*/ 17920 w 971791"/>
              <a:gd name="connsiteY150" fmla="*/ 5196950 h 5211702"/>
              <a:gd name="connsiteX151" fmla="*/ 0 w 971791"/>
              <a:gd name="connsiteY151" fmla="*/ 5040815 h 5211702"/>
              <a:gd name="connsiteX152" fmla="*/ 79832 w 971791"/>
              <a:gd name="connsiteY152" fmla="*/ 5161659 h 5211702"/>
              <a:gd name="connsiteX0" fmla="*/ 96861 w 971791"/>
              <a:gd name="connsiteY0" fmla="*/ 0 h 5211702"/>
              <a:gd name="connsiteX1" fmla="*/ 136332 w 971791"/>
              <a:gd name="connsiteY1" fmla="*/ 72363 h 5211702"/>
              <a:gd name="connsiteX2" fmla="*/ 142910 w 971791"/>
              <a:gd name="connsiteY2" fmla="*/ 92098 h 5211702"/>
              <a:gd name="connsiteX3" fmla="*/ 149489 w 971791"/>
              <a:gd name="connsiteY3" fmla="*/ 111833 h 5211702"/>
              <a:gd name="connsiteX4" fmla="*/ 162645 w 971791"/>
              <a:gd name="connsiteY4" fmla="*/ 197353 h 5211702"/>
              <a:gd name="connsiteX5" fmla="*/ 175802 w 971791"/>
              <a:gd name="connsiteY5" fmla="*/ 243402 h 5211702"/>
              <a:gd name="connsiteX6" fmla="*/ 215273 w 971791"/>
              <a:gd name="connsiteY6" fmla="*/ 302607 h 5211702"/>
              <a:gd name="connsiteX7" fmla="*/ 228430 w 971791"/>
              <a:gd name="connsiteY7" fmla="*/ 322343 h 5211702"/>
              <a:gd name="connsiteX8" fmla="*/ 248165 w 971791"/>
              <a:gd name="connsiteY8" fmla="*/ 368391 h 5211702"/>
              <a:gd name="connsiteX9" fmla="*/ 267900 w 971791"/>
              <a:gd name="connsiteY9" fmla="*/ 407862 h 5211702"/>
              <a:gd name="connsiteX10" fmla="*/ 287635 w 971791"/>
              <a:gd name="connsiteY10" fmla="*/ 473646 h 5211702"/>
              <a:gd name="connsiteX11" fmla="*/ 294214 w 971791"/>
              <a:gd name="connsiteY11" fmla="*/ 493381 h 5211702"/>
              <a:gd name="connsiteX12" fmla="*/ 307371 w 971791"/>
              <a:gd name="connsiteY12" fmla="*/ 552587 h 5211702"/>
              <a:gd name="connsiteX13" fmla="*/ 320527 w 971791"/>
              <a:gd name="connsiteY13" fmla="*/ 592058 h 5211702"/>
              <a:gd name="connsiteX14" fmla="*/ 346841 w 971791"/>
              <a:gd name="connsiteY14" fmla="*/ 651263 h 5211702"/>
              <a:gd name="connsiteX15" fmla="*/ 353419 w 971791"/>
              <a:gd name="connsiteY15" fmla="*/ 670999 h 5211702"/>
              <a:gd name="connsiteX16" fmla="*/ 366576 w 971791"/>
              <a:gd name="connsiteY16" fmla="*/ 690734 h 5211702"/>
              <a:gd name="connsiteX17" fmla="*/ 379733 w 971791"/>
              <a:gd name="connsiteY17" fmla="*/ 730204 h 5211702"/>
              <a:gd name="connsiteX18" fmla="*/ 386312 w 971791"/>
              <a:gd name="connsiteY18" fmla="*/ 749940 h 5211702"/>
              <a:gd name="connsiteX19" fmla="*/ 406047 w 971791"/>
              <a:gd name="connsiteY19" fmla="*/ 789410 h 5211702"/>
              <a:gd name="connsiteX20" fmla="*/ 419204 w 971791"/>
              <a:gd name="connsiteY20" fmla="*/ 809145 h 5211702"/>
              <a:gd name="connsiteX21" fmla="*/ 425782 w 971791"/>
              <a:gd name="connsiteY21" fmla="*/ 828881 h 5211702"/>
              <a:gd name="connsiteX22" fmla="*/ 438939 w 971791"/>
              <a:gd name="connsiteY22" fmla="*/ 848616 h 5211702"/>
              <a:gd name="connsiteX23" fmla="*/ 445517 w 971791"/>
              <a:gd name="connsiteY23" fmla="*/ 881508 h 5211702"/>
              <a:gd name="connsiteX24" fmla="*/ 452096 w 971791"/>
              <a:gd name="connsiteY24" fmla="*/ 993341 h 5211702"/>
              <a:gd name="connsiteX25" fmla="*/ 458674 w 971791"/>
              <a:gd name="connsiteY25" fmla="*/ 1013076 h 5211702"/>
              <a:gd name="connsiteX26" fmla="*/ 471831 w 971791"/>
              <a:gd name="connsiteY26" fmla="*/ 1085439 h 5211702"/>
              <a:gd name="connsiteX27" fmla="*/ 478409 w 971791"/>
              <a:gd name="connsiteY27" fmla="*/ 1105174 h 5211702"/>
              <a:gd name="connsiteX28" fmla="*/ 373155 w 971791"/>
              <a:gd name="connsiteY28" fmla="*/ 1210429 h 5211702"/>
              <a:gd name="connsiteX29" fmla="*/ 353419 w 971791"/>
              <a:gd name="connsiteY29" fmla="*/ 1217007 h 5211702"/>
              <a:gd name="connsiteX30" fmla="*/ 340263 w 971791"/>
              <a:gd name="connsiteY30" fmla="*/ 1236743 h 5211702"/>
              <a:gd name="connsiteX31" fmla="*/ 300792 w 971791"/>
              <a:gd name="connsiteY31" fmla="*/ 1256478 h 5211702"/>
              <a:gd name="connsiteX32" fmla="*/ 294214 w 971791"/>
              <a:gd name="connsiteY32" fmla="*/ 1276213 h 5211702"/>
              <a:gd name="connsiteX33" fmla="*/ 320527 w 971791"/>
              <a:gd name="connsiteY33" fmla="*/ 1335419 h 5211702"/>
              <a:gd name="connsiteX34" fmla="*/ 313949 w 971791"/>
              <a:gd name="connsiteY34" fmla="*/ 1374889 h 5211702"/>
              <a:gd name="connsiteX35" fmla="*/ 300792 w 971791"/>
              <a:gd name="connsiteY35" fmla="*/ 1414360 h 5211702"/>
              <a:gd name="connsiteX36" fmla="*/ 294214 w 971791"/>
              <a:gd name="connsiteY36" fmla="*/ 1434095 h 5211702"/>
              <a:gd name="connsiteX37" fmla="*/ 287635 w 971791"/>
              <a:gd name="connsiteY37" fmla="*/ 1453830 h 5211702"/>
              <a:gd name="connsiteX38" fmla="*/ 281057 w 971791"/>
              <a:gd name="connsiteY38" fmla="*/ 1473566 h 5211702"/>
              <a:gd name="connsiteX39" fmla="*/ 274478 w 971791"/>
              <a:gd name="connsiteY39" fmla="*/ 1585399 h 5211702"/>
              <a:gd name="connsiteX40" fmla="*/ 267900 w 971791"/>
              <a:gd name="connsiteY40" fmla="*/ 1638026 h 5211702"/>
              <a:gd name="connsiteX41" fmla="*/ 254743 w 971791"/>
              <a:gd name="connsiteY41" fmla="*/ 1657761 h 5211702"/>
              <a:gd name="connsiteX42" fmla="*/ 274478 w 971791"/>
              <a:gd name="connsiteY42" fmla="*/ 1670918 h 5211702"/>
              <a:gd name="connsiteX43" fmla="*/ 333684 w 971791"/>
              <a:gd name="connsiteY43" fmla="*/ 1677497 h 5211702"/>
              <a:gd name="connsiteX44" fmla="*/ 327106 w 971791"/>
              <a:gd name="connsiteY44" fmla="*/ 1756438 h 5211702"/>
              <a:gd name="connsiteX45" fmla="*/ 287635 w 971791"/>
              <a:gd name="connsiteY45" fmla="*/ 1769594 h 5211702"/>
              <a:gd name="connsiteX46" fmla="*/ 267900 w 971791"/>
              <a:gd name="connsiteY46" fmla="*/ 1776173 h 5211702"/>
              <a:gd name="connsiteX47" fmla="*/ 241586 w 971791"/>
              <a:gd name="connsiteY47" fmla="*/ 1815643 h 5211702"/>
              <a:gd name="connsiteX48" fmla="*/ 228430 w 971791"/>
              <a:gd name="connsiteY48" fmla="*/ 1855114 h 5211702"/>
              <a:gd name="connsiteX49" fmla="*/ 235008 w 971791"/>
              <a:gd name="connsiteY49" fmla="*/ 1966947 h 5211702"/>
              <a:gd name="connsiteX50" fmla="*/ 248165 w 971791"/>
              <a:gd name="connsiteY50" fmla="*/ 2006417 h 5211702"/>
              <a:gd name="connsiteX51" fmla="*/ 267900 w 971791"/>
              <a:gd name="connsiteY51" fmla="*/ 2026153 h 5211702"/>
              <a:gd name="connsiteX52" fmla="*/ 281057 w 971791"/>
              <a:gd name="connsiteY52" fmla="*/ 2065623 h 5211702"/>
              <a:gd name="connsiteX53" fmla="*/ 300792 w 971791"/>
              <a:gd name="connsiteY53" fmla="*/ 2078780 h 5211702"/>
              <a:gd name="connsiteX54" fmla="*/ 373155 w 971791"/>
              <a:gd name="connsiteY54" fmla="*/ 2098515 h 5211702"/>
              <a:gd name="connsiteX55" fmla="*/ 412625 w 971791"/>
              <a:gd name="connsiteY55" fmla="*/ 2131407 h 5211702"/>
              <a:gd name="connsiteX56" fmla="*/ 419204 w 971791"/>
              <a:gd name="connsiteY56" fmla="*/ 2151143 h 5211702"/>
              <a:gd name="connsiteX57" fmla="*/ 392890 w 971791"/>
              <a:gd name="connsiteY57" fmla="*/ 2236662 h 5211702"/>
              <a:gd name="connsiteX58" fmla="*/ 373155 w 971791"/>
              <a:gd name="connsiteY58" fmla="*/ 2243240 h 5211702"/>
              <a:gd name="connsiteX59" fmla="*/ 359998 w 971791"/>
              <a:gd name="connsiteY59" fmla="*/ 2262976 h 5211702"/>
              <a:gd name="connsiteX60" fmla="*/ 366576 w 971791"/>
              <a:gd name="connsiteY60" fmla="*/ 2414279 h 5211702"/>
              <a:gd name="connsiteX61" fmla="*/ 373155 w 971791"/>
              <a:gd name="connsiteY61" fmla="*/ 2434015 h 5211702"/>
              <a:gd name="connsiteX62" fmla="*/ 386312 w 971791"/>
              <a:gd name="connsiteY62" fmla="*/ 2453750 h 5211702"/>
              <a:gd name="connsiteX63" fmla="*/ 425782 w 971791"/>
              <a:gd name="connsiteY63" fmla="*/ 2480063 h 5211702"/>
              <a:gd name="connsiteX64" fmla="*/ 432361 w 971791"/>
              <a:gd name="connsiteY64" fmla="*/ 2499799 h 5211702"/>
              <a:gd name="connsiteX65" fmla="*/ 452096 w 971791"/>
              <a:gd name="connsiteY65" fmla="*/ 2506377 h 5211702"/>
              <a:gd name="connsiteX66" fmla="*/ 491566 w 971791"/>
              <a:gd name="connsiteY66" fmla="*/ 2532691 h 5211702"/>
              <a:gd name="connsiteX67" fmla="*/ 511302 w 971791"/>
              <a:gd name="connsiteY67" fmla="*/ 2552426 h 5211702"/>
              <a:gd name="connsiteX68" fmla="*/ 524458 w 971791"/>
              <a:gd name="connsiteY68" fmla="*/ 2572161 h 5211702"/>
              <a:gd name="connsiteX69" fmla="*/ 544194 w 971791"/>
              <a:gd name="connsiteY69" fmla="*/ 2585318 h 5211702"/>
              <a:gd name="connsiteX70" fmla="*/ 557350 w 971791"/>
              <a:gd name="connsiteY70" fmla="*/ 2624789 h 5211702"/>
              <a:gd name="connsiteX71" fmla="*/ 544194 w 971791"/>
              <a:gd name="connsiteY71" fmla="*/ 2769514 h 5211702"/>
              <a:gd name="connsiteX72" fmla="*/ 537615 w 971791"/>
              <a:gd name="connsiteY72" fmla="*/ 2841876 h 5211702"/>
              <a:gd name="connsiteX73" fmla="*/ 498145 w 971791"/>
              <a:gd name="connsiteY73" fmla="*/ 2868190 h 5211702"/>
              <a:gd name="connsiteX74" fmla="*/ 484988 w 971791"/>
              <a:gd name="connsiteY74" fmla="*/ 2907661 h 5211702"/>
              <a:gd name="connsiteX75" fmla="*/ 445517 w 971791"/>
              <a:gd name="connsiteY75" fmla="*/ 2933974 h 5211702"/>
              <a:gd name="connsiteX76" fmla="*/ 432361 w 971791"/>
              <a:gd name="connsiteY76" fmla="*/ 2973445 h 5211702"/>
              <a:gd name="connsiteX77" fmla="*/ 425782 w 971791"/>
              <a:gd name="connsiteY77" fmla="*/ 2993180 h 5211702"/>
              <a:gd name="connsiteX78" fmla="*/ 386312 w 971791"/>
              <a:gd name="connsiteY78" fmla="*/ 3006337 h 5211702"/>
              <a:gd name="connsiteX79" fmla="*/ 366576 w 971791"/>
              <a:gd name="connsiteY79" fmla="*/ 3012915 h 5211702"/>
              <a:gd name="connsiteX80" fmla="*/ 346841 w 971791"/>
              <a:gd name="connsiteY80" fmla="*/ 3026072 h 5211702"/>
              <a:gd name="connsiteX81" fmla="*/ 346841 w 971791"/>
              <a:gd name="connsiteY81" fmla="*/ 3091856 h 5211702"/>
              <a:gd name="connsiteX82" fmla="*/ 406047 w 971791"/>
              <a:gd name="connsiteY82" fmla="*/ 3137905 h 5211702"/>
              <a:gd name="connsiteX83" fmla="*/ 425782 w 971791"/>
              <a:gd name="connsiteY83" fmla="*/ 3151062 h 5211702"/>
              <a:gd name="connsiteX84" fmla="*/ 452096 w 971791"/>
              <a:gd name="connsiteY84" fmla="*/ 3190532 h 5211702"/>
              <a:gd name="connsiteX85" fmla="*/ 465253 w 971791"/>
              <a:gd name="connsiteY85" fmla="*/ 3243160 h 5211702"/>
              <a:gd name="connsiteX86" fmla="*/ 478409 w 971791"/>
              <a:gd name="connsiteY86" fmla="*/ 3262895 h 5211702"/>
              <a:gd name="connsiteX87" fmla="*/ 484988 w 971791"/>
              <a:gd name="connsiteY87" fmla="*/ 3282630 h 5211702"/>
              <a:gd name="connsiteX88" fmla="*/ 524458 w 971791"/>
              <a:gd name="connsiteY88" fmla="*/ 3308944 h 5211702"/>
              <a:gd name="connsiteX89" fmla="*/ 557350 w 971791"/>
              <a:gd name="connsiteY89" fmla="*/ 3335258 h 5211702"/>
              <a:gd name="connsiteX90" fmla="*/ 596821 w 971791"/>
              <a:gd name="connsiteY90" fmla="*/ 3361571 h 5211702"/>
              <a:gd name="connsiteX91" fmla="*/ 603399 w 971791"/>
              <a:gd name="connsiteY91" fmla="*/ 3381307 h 5211702"/>
              <a:gd name="connsiteX92" fmla="*/ 623135 w 971791"/>
              <a:gd name="connsiteY92" fmla="*/ 3387885 h 5211702"/>
              <a:gd name="connsiteX93" fmla="*/ 662605 w 971791"/>
              <a:gd name="connsiteY93" fmla="*/ 3414199 h 5211702"/>
              <a:gd name="connsiteX94" fmla="*/ 702076 w 971791"/>
              <a:gd name="connsiteY94" fmla="*/ 3447091 h 5211702"/>
              <a:gd name="connsiteX95" fmla="*/ 741546 w 971791"/>
              <a:gd name="connsiteY95" fmla="*/ 3479983 h 5211702"/>
              <a:gd name="connsiteX96" fmla="*/ 767860 w 971791"/>
              <a:gd name="connsiteY96" fmla="*/ 3519453 h 5211702"/>
              <a:gd name="connsiteX97" fmla="*/ 781017 w 971791"/>
              <a:gd name="connsiteY97" fmla="*/ 3539189 h 5211702"/>
              <a:gd name="connsiteX98" fmla="*/ 794173 w 971791"/>
              <a:gd name="connsiteY98" fmla="*/ 3558924 h 5211702"/>
              <a:gd name="connsiteX99" fmla="*/ 813909 w 971791"/>
              <a:gd name="connsiteY99" fmla="*/ 3565502 h 5211702"/>
              <a:gd name="connsiteX100" fmla="*/ 853379 w 971791"/>
              <a:gd name="connsiteY100" fmla="*/ 3644443 h 5211702"/>
              <a:gd name="connsiteX101" fmla="*/ 866536 w 971791"/>
              <a:gd name="connsiteY101" fmla="*/ 3690492 h 5211702"/>
              <a:gd name="connsiteX102" fmla="*/ 873114 w 971791"/>
              <a:gd name="connsiteY102" fmla="*/ 3716806 h 5211702"/>
              <a:gd name="connsiteX103" fmla="*/ 879693 w 971791"/>
              <a:gd name="connsiteY103" fmla="*/ 3736541 h 5211702"/>
              <a:gd name="connsiteX104" fmla="*/ 899428 w 971791"/>
              <a:gd name="connsiteY104" fmla="*/ 3749698 h 5211702"/>
              <a:gd name="connsiteX105" fmla="*/ 945477 w 971791"/>
              <a:gd name="connsiteY105" fmla="*/ 3802325 h 5211702"/>
              <a:gd name="connsiteX106" fmla="*/ 952055 w 971791"/>
              <a:gd name="connsiteY106" fmla="*/ 3822061 h 5211702"/>
              <a:gd name="connsiteX107" fmla="*/ 971791 w 971791"/>
              <a:gd name="connsiteY107" fmla="*/ 3861531 h 5211702"/>
              <a:gd name="connsiteX108" fmla="*/ 958634 w 971791"/>
              <a:gd name="connsiteY108" fmla="*/ 3960207 h 5211702"/>
              <a:gd name="connsiteX109" fmla="*/ 932320 w 971791"/>
              <a:gd name="connsiteY109" fmla="*/ 3999678 h 5211702"/>
              <a:gd name="connsiteX110" fmla="*/ 925742 w 971791"/>
              <a:gd name="connsiteY110" fmla="*/ 4019413 h 5211702"/>
              <a:gd name="connsiteX111" fmla="*/ 906007 w 971791"/>
              <a:gd name="connsiteY111" fmla="*/ 4137825 h 5211702"/>
              <a:gd name="connsiteX112" fmla="*/ 886271 w 971791"/>
              <a:gd name="connsiteY112" fmla="*/ 4144403 h 5211702"/>
              <a:gd name="connsiteX113" fmla="*/ 866536 w 971791"/>
              <a:gd name="connsiteY113" fmla="*/ 4157560 h 5211702"/>
              <a:gd name="connsiteX114" fmla="*/ 840222 w 971791"/>
              <a:gd name="connsiteY114" fmla="*/ 4197030 h 5211702"/>
              <a:gd name="connsiteX115" fmla="*/ 820487 w 971791"/>
              <a:gd name="connsiteY115" fmla="*/ 4256236 h 5211702"/>
              <a:gd name="connsiteX116" fmla="*/ 813909 w 971791"/>
              <a:gd name="connsiteY116" fmla="*/ 4275971 h 5211702"/>
              <a:gd name="connsiteX117" fmla="*/ 787595 w 971791"/>
              <a:gd name="connsiteY117" fmla="*/ 4315442 h 5211702"/>
              <a:gd name="connsiteX118" fmla="*/ 767860 w 971791"/>
              <a:gd name="connsiteY118" fmla="*/ 4354912 h 5211702"/>
              <a:gd name="connsiteX119" fmla="*/ 748125 w 971791"/>
              <a:gd name="connsiteY119" fmla="*/ 4374648 h 5211702"/>
              <a:gd name="connsiteX120" fmla="*/ 734968 w 971791"/>
              <a:gd name="connsiteY120" fmla="*/ 4394383 h 5211702"/>
              <a:gd name="connsiteX121" fmla="*/ 695497 w 971791"/>
              <a:gd name="connsiteY121" fmla="*/ 4420697 h 5211702"/>
              <a:gd name="connsiteX122" fmla="*/ 688919 w 971791"/>
              <a:gd name="connsiteY122" fmla="*/ 4440432 h 5211702"/>
              <a:gd name="connsiteX123" fmla="*/ 662605 w 971791"/>
              <a:gd name="connsiteY123" fmla="*/ 4479902 h 5211702"/>
              <a:gd name="connsiteX124" fmla="*/ 642870 w 971791"/>
              <a:gd name="connsiteY124" fmla="*/ 4519373 h 5211702"/>
              <a:gd name="connsiteX125" fmla="*/ 623135 w 971791"/>
              <a:gd name="connsiteY125" fmla="*/ 4532530 h 5211702"/>
              <a:gd name="connsiteX126" fmla="*/ 609978 w 971791"/>
              <a:gd name="connsiteY126" fmla="*/ 4552265 h 5211702"/>
              <a:gd name="connsiteX127" fmla="*/ 590243 w 971791"/>
              <a:gd name="connsiteY127" fmla="*/ 4565422 h 5211702"/>
              <a:gd name="connsiteX128" fmla="*/ 563929 w 971791"/>
              <a:gd name="connsiteY128" fmla="*/ 4604892 h 5211702"/>
              <a:gd name="connsiteX129" fmla="*/ 550772 w 971791"/>
              <a:gd name="connsiteY129" fmla="*/ 4624627 h 5211702"/>
              <a:gd name="connsiteX130" fmla="*/ 537615 w 971791"/>
              <a:gd name="connsiteY130" fmla="*/ 4644363 h 5211702"/>
              <a:gd name="connsiteX131" fmla="*/ 498145 w 971791"/>
              <a:gd name="connsiteY131" fmla="*/ 4677255 h 5211702"/>
              <a:gd name="connsiteX132" fmla="*/ 465253 w 971791"/>
              <a:gd name="connsiteY132" fmla="*/ 4710147 h 5211702"/>
              <a:gd name="connsiteX133" fmla="*/ 419204 w 971791"/>
              <a:gd name="connsiteY133" fmla="*/ 4762774 h 5211702"/>
              <a:gd name="connsiteX134" fmla="*/ 392890 w 971791"/>
              <a:gd name="connsiteY134" fmla="*/ 4795666 h 5211702"/>
              <a:gd name="connsiteX135" fmla="*/ 366576 w 971791"/>
              <a:gd name="connsiteY135" fmla="*/ 4828558 h 5211702"/>
              <a:gd name="connsiteX136" fmla="*/ 346841 w 971791"/>
              <a:gd name="connsiteY136" fmla="*/ 4868029 h 5211702"/>
              <a:gd name="connsiteX137" fmla="*/ 340263 w 971791"/>
              <a:gd name="connsiteY137" fmla="*/ 4887764 h 5211702"/>
              <a:gd name="connsiteX138" fmla="*/ 320527 w 971791"/>
              <a:gd name="connsiteY138" fmla="*/ 4900921 h 5211702"/>
              <a:gd name="connsiteX139" fmla="*/ 307371 w 971791"/>
              <a:gd name="connsiteY139" fmla="*/ 4920656 h 5211702"/>
              <a:gd name="connsiteX140" fmla="*/ 274478 w 971791"/>
              <a:gd name="connsiteY140" fmla="*/ 4953548 h 5211702"/>
              <a:gd name="connsiteX141" fmla="*/ 254743 w 971791"/>
              <a:gd name="connsiteY141" fmla="*/ 4993019 h 5211702"/>
              <a:gd name="connsiteX142" fmla="*/ 241586 w 971791"/>
              <a:gd name="connsiteY142" fmla="*/ 5032489 h 5211702"/>
              <a:gd name="connsiteX143" fmla="*/ 221851 w 971791"/>
              <a:gd name="connsiteY143" fmla="*/ 5045646 h 5211702"/>
              <a:gd name="connsiteX144" fmla="*/ 182381 w 971791"/>
              <a:gd name="connsiteY144" fmla="*/ 5058803 h 5211702"/>
              <a:gd name="connsiteX145" fmla="*/ 129753 w 971791"/>
              <a:gd name="connsiteY145" fmla="*/ 5104852 h 5211702"/>
              <a:gd name="connsiteX146" fmla="*/ 110018 w 971791"/>
              <a:gd name="connsiteY146" fmla="*/ 5144322 h 5211702"/>
              <a:gd name="connsiteX147" fmla="*/ 90283 w 971791"/>
              <a:gd name="connsiteY147" fmla="*/ 5157479 h 5211702"/>
              <a:gd name="connsiteX148" fmla="*/ 77126 w 971791"/>
              <a:gd name="connsiteY148" fmla="*/ 5177215 h 5211702"/>
              <a:gd name="connsiteX149" fmla="*/ 37655 w 971791"/>
              <a:gd name="connsiteY149" fmla="*/ 5196950 h 5211702"/>
              <a:gd name="connsiteX150" fmla="*/ 17920 w 971791"/>
              <a:gd name="connsiteY150" fmla="*/ 5196950 h 5211702"/>
              <a:gd name="connsiteX151" fmla="*/ 0 w 971791"/>
              <a:gd name="connsiteY151" fmla="*/ 5040815 h 5211702"/>
              <a:gd name="connsiteX152" fmla="*/ 79832 w 971791"/>
              <a:gd name="connsiteY152" fmla="*/ 5161659 h 5211702"/>
              <a:gd name="connsiteX0" fmla="*/ 106386 w 981316"/>
              <a:gd name="connsiteY0" fmla="*/ 0 h 5211029"/>
              <a:gd name="connsiteX1" fmla="*/ 145857 w 981316"/>
              <a:gd name="connsiteY1" fmla="*/ 72363 h 5211029"/>
              <a:gd name="connsiteX2" fmla="*/ 152435 w 981316"/>
              <a:gd name="connsiteY2" fmla="*/ 92098 h 5211029"/>
              <a:gd name="connsiteX3" fmla="*/ 159014 w 981316"/>
              <a:gd name="connsiteY3" fmla="*/ 111833 h 5211029"/>
              <a:gd name="connsiteX4" fmla="*/ 172170 w 981316"/>
              <a:gd name="connsiteY4" fmla="*/ 197353 h 5211029"/>
              <a:gd name="connsiteX5" fmla="*/ 185327 w 981316"/>
              <a:gd name="connsiteY5" fmla="*/ 243402 h 5211029"/>
              <a:gd name="connsiteX6" fmla="*/ 224798 w 981316"/>
              <a:gd name="connsiteY6" fmla="*/ 302607 h 5211029"/>
              <a:gd name="connsiteX7" fmla="*/ 237955 w 981316"/>
              <a:gd name="connsiteY7" fmla="*/ 322343 h 5211029"/>
              <a:gd name="connsiteX8" fmla="*/ 257690 w 981316"/>
              <a:gd name="connsiteY8" fmla="*/ 368391 h 5211029"/>
              <a:gd name="connsiteX9" fmla="*/ 277425 w 981316"/>
              <a:gd name="connsiteY9" fmla="*/ 407862 h 5211029"/>
              <a:gd name="connsiteX10" fmla="*/ 297160 w 981316"/>
              <a:gd name="connsiteY10" fmla="*/ 473646 h 5211029"/>
              <a:gd name="connsiteX11" fmla="*/ 303739 w 981316"/>
              <a:gd name="connsiteY11" fmla="*/ 493381 h 5211029"/>
              <a:gd name="connsiteX12" fmla="*/ 316896 w 981316"/>
              <a:gd name="connsiteY12" fmla="*/ 552587 h 5211029"/>
              <a:gd name="connsiteX13" fmla="*/ 330052 w 981316"/>
              <a:gd name="connsiteY13" fmla="*/ 592058 h 5211029"/>
              <a:gd name="connsiteX14" fmla="*/ 356366 w 981316"/>
              <a:gd name="connsiteY14" fmla="*/ 651263 h 5211029"/>
              <a:gd name="connsiteX15" fmla="*/ 362944 w 981316"/>
              <a:gd name="connsiteY15" fmla="*/ 670999 h 5211029"/>
              <a:gd name="connsiteX16" fmla="*/ 376101 w 981316"/>
              <a:gd name="connsiteY16" fmla="*/ 690734 h 5211029"/>
              <a:gd name="connsiteX17" fmla="*/ 389258 w 981316"/>
              <a:gd name="connsiteY17" fmla="*/ 730204 h 5211029"/>
              <a:gd name="connsiteX18" fmla="*/ 395837 w 981316"/>
              <a:gd name="connsiteY18" fmla="*/ 749940 h 5211029"/>
              <a:gd name="connsiteX19" fmla="*/ 415572 w 981316"/>
              <a:gd name="connsiteY19" fmla="*/ 789410 h 5211029"/>
              <a:gd name="connsiteX20" fmla="*/ 428729 w 981316"/>
              <a:gd name="connsiteY20" fmla="*/ 809145 h 5211029"/>
              <a:gd name="connsiteX21" fmla="*/ 435307 w 981316"/>
              <a:gd name="connsiteY21" fmla="*/ 828881 h 5211029"/>
              <a:gd name="connsiteX22" fmla="*/ 448464 w 981316"/>
              <a:gd name="connsiteY22" fmla="*/ 848616 h 5211029"/>
              <a:gd name="connsiteX23" fmla="*/ 455042 w 981316"/>
              <a:gd name="connsiteY23" fmla="*/ 881508 h 5211029"/>
              <a:gd name="connsiteX24" fmla="*/ 461621 w 981316"/>
              <a:gd name="connsiteY24" fmla="*/ 993341 h 5211029"/>
              <a:gd name="connsiteX25" fmla="*/ 468199 w 981316"/>
              <a:gd name="connsiteY25" fmla="*/ 1013076 h 5211029"/>
              <a:gd name="connsiteX26" fmla="*/ 481356 w 981316"/>
              <a:gd name="connsiteY26" fmla="*/ 1085439 h 5211029"/>
              <a:gd name="connsiteX27" fmla="*/ 487934 w 981316"/>
              <a:gd name="connsiteY27" fmla="*/ 1105174 h 5211029"/>
              <a:gd name="connsiteX28" fmla="*/ 382680 w 981316"/>
              <a:gd name="connsiteY28" fmla="*/ 1210429 h 5211029"/>
              <a:gd name="connsiteX29" fmla="*/ 362944 w 981316"/>
              <a:gd name="connsiteY29" fmla="*/ 1217007 h 5211029"/>
              <a:gd name="connsiteX30" fmla="*/ 349788 w 981316"/>
              <a:gd name="connsiteY30" fmla="*/ 1236743 h 5211029"/>
              <a:gd name="connsiteX31" fmla="*/ 310317 w 981316"/>
              <a:gd name="connsiteY31" fmla="*/ 1256478 h 5211029"/>
              <a:gd name="connsiteX32" fmla="*/ 303739 w 981316"/>
              <a:gd name="connsiteY32" fmla="*/ 1276213 h 5211029"/>
              <a:gd name="connsiteX33" fmla="*/ 330052 w 981316"/>
              <a:gd name="connsiteY33" fmla="*/ 1335419 h 5211029"/>
              <a:gd name="connsiteX34" fmla="*/ 323474 w 981316"/>
              <a:gd name="connsiteY34" fmla="*/ 1374889 h 5211029"/>
              <a:gd name="connsiteX35" fmla="*/ 310317 w 981316"/>
              <a:gd name="connsiteY35" fmla="*/ 1414360 h 5211029"/>
              <a:gd name="connsiteX36" fmla="*/ 303739 w 981316"/>
              <a:gd name="connsiteY36" fmla="*/ 1434095 h 5211029"/>
              <a:gd name="connsiteX37" fmla="*/ 297160 w 981316"/>
              <a:gd name="connsiteY37" fmla="*/ 1453830 h 5211029"/>
              <a:gd name="connsiteX38" fmla="*/ 290582 w 981316"/>
              <a:gd name="connsiteY38" fmla="*/ 1473566 h 5211029"/>
              <a:gd name="connsiteX39" fmla="*/ 284003 w 981316"/>
              <a:gd name="connsiteY39" fmla="*/ 1585399 h 5211029"/>
              <a:gd name="connsiteX40" fmla="*/ 277425 w 981316"/>
              <a:gd name="connsiteY40" fmla="*/ 1638026 h 5211029"/>
              <a:gd name="connsiteX41" fmla="*/ 264268 w 981316"/>
              <a:gd name="connsiteY41" fmla="*/ 1657761 h 5211029"/>
              <a:gd name="connsiteX42" fmla="*/ 284003 w 981316"/>
              <a:gd name="connsiteY42" fmla="*/ 1670918 h 5211029"/>
              <a:gd name="connsiteX43" fmla="*/ 343209 w 981316"/>
              <a:gd name="connsiteY43" fmla="*/ 1677497 h 5211029"/>
              <a:gd name="connsiteX44" fmla="*/ 336631 w 981316"/>
              <a:gd name="connsiteY44" fmla="*/ 1756438 h 5211029"/>
              <a:gd name="connsiteX45" fmla="*/ 297160 w 981316"/>
              <a:gd name="connsiteY45" fmla="*/ 1769594 h 5211029"/>
              <a:gd name="connsiteX46" fmla="*/ 277425 w 981316"/>
              <a:gd name="connsiteY46" fmla="*/ 1776173 h 5211029"/>
              <a:gd name="connsiteX47" fmla="*/ 251111 w 981316"/>
              <a:gd name="connsiteY47" fmla="*/ 1815643 h 5211029"/>
              <a:gd name="connsiteX48" fmla="*/ 237955 w 981316"/>
              <a:gd name="connsiteY48" fmla="*/ 1855114 h 5211029"/>
              <a:gd name="connsiteX49" fmla="*/ 244533 w 981316"/>
              <a:gd name="connsiteY49" fmla="*/ 1966947 h 5211029"/>
              <a:gd name="connsiteX50" fmla="*/ 257690 w 981316"/>
              <a:gd name="connsiteY50" fmla="*/ 2006417 h 5211029"/>
              <a:gd name="connsiteX51" fmla="*/ 277425 w 981316"/>
              <a:gd name="connsiteY51" fmla="*/ 2026153 h 5211029"/>
              <a:gd name="connsiteX52" fmla="*/ 290582 w 981316"/>
              <a:gd name="connsiteY52" fmla="*/ 2065623 h 5211029"/>
              <a:gd name="connsiteX53" fmla="*/ 310317 w 981316"/>
              <a:gd name="connsiteY53" fmla="*/ 2078780 h 5211029"/>
              <a:gd name="connsiteX54" fmla="*/ 382680 w 981316"/>
              <a:gd name="connsiteY54" fmla="*/ 2098515 h 5211029"/>
              <a:gd name="connsiteX55" fmla="*/ 422150 w 981316"/>
              <a:gd name="connsiteY55" fmla="*/ 2131407 h 5211029"/>
              <a:gd name="connsiteX56" fmla="*/ 428729 w 981316"/>
              <a:gd name="connsiteY56" fmla="*/ 2151143 h 5211029"/>
              <a:gd name="connsiteX57" fmla="*/ 402415 w 981316"/>
              <a:gd name="connsiteY57" fmla="*/ 2236662 h 5211029"/>
              <a:gd name="connsiteX58" fmla="*/ 382680 w 981316"/>
              <a:gd name="connsiteY58" fmla="*/ 2243240 h 5211029"/>
              <a:gd name="connsiteX59" fmla="*/ 369523 w 981316"/>
              <a:gd name="connsiteY59" fmla="*/ 2262976 h 5211029"/>
              <a:gd name="connsiteX60" fmla="*/ 376101 w 981316"/>
              <a:gd name="connsiteY60" fmla="*/ 2414279 h 5211029"/>
              <a:gd name="connsiteX61" fmla="*/ 382680 w 981316"/>
              <a:gd name="connsiteY61" fmla="*/ 2434015 h 5211029"/>
              <a:gd name="connsiteX62" fmla="*/ 395837 w 981316"/>
              <a:gd name="connsiteY62" fmla="*/ 2453750 h 5211029"/>
              <a:gd name="connsiteX63" fmla="*/ 435307 w 981316"/>
              <a:gd name="connsiteY63" fmla="*/ 2480063 h 5211029"/>
              <a:gd name="connsiteX64" fmla="*/ 441886 w 981316"/>
              <a:gd name="connsiteY64" fmla="*/ 2499799 h 5211029"/>
              <a:gd name="connsiteX65" fmla="*/ 461621 w 981316"/>
              <a:gd name="connsiteY65" fmla="*/ 2506377 h 5211029"/>
              <a:gd name="connsiteX66" fmla="*/ 501091 w 981316"/>
              <a:gd name="connsiteY66" fmla="*/ 2532691 h 5211029"/>
              <a:gd name="connsiteX67" fmla="*/ 520827 w 981316"/>
              <a:gd name="connsiteY67" fmla="*/ 2552426 h 5211029"/>
              <a:gd name="connsiteX68" fmla="*/ 533983 w 981316"/>
              <a:gd name="connsiteY68" fmla="*/ 2572161 h 5211029"/>
              <a:gd name="connsiteX69" fmla="*/ 553719 w 981316"/>
              <a:gd name="connsiteY69" fmla="*/ 2585318 h 5211029"/>
              <a:gd name="connsiteX70" fmla="*/ 566875 w 981316"/>
              <a:gd name="connsiteY70" fmla="*/ 2624789 h 5211029"/>
              <a:gd name="connsiteX71" fmla="*/ 553719 w 981316"/>
              <a:gd name="connsiteY71" fmla="*/ 2769514 h 5211029"/>
              <a:gd name="connsiteX72" fmla="*/ 547140 w 981316"/>
              <a:gd name="connsiteY72" fmla="*/ 2841876 h 5211029"/>
              <a:gd name="connsiteX73" fmla="*/ 507670 w 981316"/>
              <a:gd name="connsiteY73" fmla="*/ 2868190 h 5211029"/>
              <a:gd name="connsiteX74" fmla="*/ 494513 w 981316"/>
              <a:gd name="connsiteY74" fmla="*/ 2907661 h 5211029"/>
              <a:gd name="connsiteX75" fmla="*/ 455042 w 981316"/>
              <a:gd name="connsiteY75" fmla="*/ 2933974 h 5211029"/>
              <a:gd name="connsiteX76" fmla="*/ 441886 w 981316"/>
              <a:gd name="connsiteY76" fmla="*/ 2973445 h 5211029"/>
              <a:gd name="connsiteX77" fmla="*/ 435307 w 981316"/>
              <a:gd name="connsiteY77" fmla="*/ 2993180 h 5211029"/>
              <a:gd name="connsiteX78" fmla="*/ 395837 w 981316"/>
              <a:gd name="connsiteY78" fmla="*/ 3006337 h 5211029"/>
              <a:gd name="connsiteX79" fmla="*/ 376101 w 981316"/>
              <a:gd name="connsiteY79" fmla="*/ 3012915 h 5211029"/>
              <a:gd name="connsiteX80" fmla="*/ 356366 w 981316"/>
              <a:gd name="connsiteY80" fmla="*/ 3026072 h 5211029"/>
              <a:gd name="connsiteX81" fmla="*/ 356366 w 981316"/>
              <a:gd name="connsiteY81" fmla="*/ 3091856 h 5211029"/>
              <a:gd name="connsiteX82" fmla="*/ 415572 w 981316"/>
              <a:gd name="connsiteY82" fmla="*/ 3137905 h 5211029"/>
              <a:gd name="connsiteX83" fmla="*/ 435307 w 981316"/>
              <a:gd name="connsiteY83" fmla="*/ 3151062 h 5211029"/>
              <a:gd name="connsiteX84" fmla="*/ 461621 w 981316"/>
              <a:gd name="connsiteY84" fmla="*/ 3190532 h 5211029"/>
              <a:gd name="connsiteX85" fmla="*/ 474778 w 981316"/>
              <a:gd name="connsiteY85" fmla="*/ 3243160 h 5211029"/>
              <a:gd name="connsiteX86" fmla="*/ 487934 w 981316"/>
              <a:gd name="connsiteY86" fmla="*/ 3262895 h 5211029"/>
              <a:gd name="connsiteX87" fmla="*/ 494513 w 981316"/>
              <a:gd name="connsiteY87" fmla="*/ 3282630 h 5211029"/>
              <a:gd name="connsiteX88" fmla="*/ 533983 w 981316"/>
              <a:gd name="connsiteY88" fmla="*/ 3308944 h 5211029"/>
              <a:gd name="connsiteX89" fmla="*/ 566875 w 981316"/>
              <a:gd name="connsiteY89" fmla="*/ 3335258 h 5211029"/>
              <a:gd name="connsiteX90" fmla="*/ 606346 w 981316"/>
              <a:gd name="connsiteY90" fmla="*/ 3361571 h 5211029"/>
              <a:gd name="connsiteX91" fmla="*/ 612924 w 981316"/>
              <a:gd name="connsiteY91" fmla="*/ 3381307 h 5211029"/>
              <a:gd name="connsiteX92" fmla="*/ 632660 w 981316"/>
              <a:gd name="connsiteY92" fmla="*/ 3387885 h 5211029"/>
              <a:gd name="connsiteX93" fmla="*/ 672130 w 981316"/>
              <a:gd name="connsiteY93" fmla="*/ 3414199 h 5211029"/>
              <a:gd name="connsiteX94" fmla="*/ 711601 w 981316"/>
              <a:gd name="connsiteY94" fmla="*/ 3447091 h 5211029"/>
              <a:gd name="connsiteX95" fmla="*/ 751071 w 981316"/>
              <a:gd name="connsiteY95" fmla="*/ 3479983 h 5211029"/>
              <a:gd name="connsiteX96" fmla="*/ 777385 w 981316"/>
              <a:gd name="connsiteY96" fmla="*/ 3519453 h 5211029"/>
              <a:gd name="connsiteX97" fmla="*/ 790542 w 981316"/>
              <a:gd name="connsiteY97" fmla="*/ 3539189 h 5211029"/>
              <a:gd name="connsiteX98" fmla="*/ 803698 w 981316"/>
              <a:gd name="connsiteY98" fmla="*/ 3558924 h 5211029"/>
              <a:gd name="connsiteX99" fmla="*/ 823434 w 981316"/>
              <a:gd name="connsiteY99" fmla="*/ 3565502 h 5211029"/>
              <a:gd name="connsiteX100" fmla="*/ 862904 w 981316"/>
              <a:gd name="connsiteY100" fmla="*/ 3644443 h 5211029"/>
              <a:gd name="connsiteX101" fmla="*/ 876061 w 981316"/>
              <a:gd name="connsiteY101" fmla="*/ 3690492 h 5211029"/>
              <a:gd name="connsiteX102" fmla="*/ 882639 w 981316"/>
              <a:gd name="connsiteY102" fmla="*/ 3716806 h 5211029"/>
              <a:gd name="connsiteX103" fmla="*/ 889218 w 981316"/>
              <a:gd name="connsiteY103" fmla="*/ 3736541 h 5211029"/>
              <a:gd name="connsiteX104" fmla="*/ 908953 w 981316"/>
              <a:gd name="connsiteY104" fmla="*/ 3749698 h 5211029"/>
              <a:gd name="connsiteX105" fmla="*/ 955002 w 981316"/>
              <a:gd name="connsiteY105" fmla="*/ 3802325 h 5211029"/>
              <a:gd name="connsiteX106" fmla="*/ 961580 w 981316"/>
              <a:gd name="connsiteY106" fmla="*/ 3822061 h 5211029"/>
              <a:gd name="connsiteX107" fmla="*/ 981316 w 981316"/>
              <a:gd name="connsiteY107" fmla="*/ 3861531 h 5211029"/>
              <a:gd name="connsiteX108" fmla="*/ 968159 w 981316"/>
              <a:gd name="connsiteY108" fmla="*/ 3960207 h 5211029"/>
              <a:gd name="connsiteX109" fmla="*/ 941845 w 981316"/>
              <a:gd name="connsiteY109" fmla="*/ 3999678 h 5211029"/>
              <a:gd name="connsiteX110" fmla="*/ 935267 w 981316"/>
              <a:gd name="connsiteY110" fmla="*/ 4019413 h 5211029"/>
              <a:gd name="connsiteX111" fmla="*/ 915532 w 981316"/>
              <a:gd name="connsiteY111" fmla="*/ 4137825 h 5211029"/>
              <a:gd name="connsiteX112" fmla="*/ 895796 w 981316"/>
              <a:gd name="connsiteY112" fmla="*/ 4144403 h 5211029"/>
              <a:gd name="connsiteX113" fmla="*/ 876061 w 981316"/>
              <a:gd name="connsiteY113" fmla="*/ 4157560 h 5211029"/>
              <a:gd name="connsiteX114" fmla="*/ 849747 w 981316"/>
              <a:gd name="connsiteY114" fmla="*/ 4197030 h 5211029"/>
              <a:gd name="connsiteX115" fmla="*/ 830012 w 981316"/>
              <a:gd name="connsiteY115" fmla="*/ 4256236 h 5211029"/>
              <a:gd name="connsiteX116" fmla="*/ 823434 w 981316"/>
              <a:gd name="connsiteY116" fmla="*/ 4275971 h 5211029"/>
              <a:gd name="connsiteX117" fmla="*/ 797120 w 981316"/>
              <a:gd name="connsiteY117" fmla="*/ 4315442 h 5211029"/>
              <a:gd name="connsiteX118" fmla="*/ 777385 w 981316"/>
              <a:gd name="connsiteY118" fmla="*/ 4354912 h 5211029"/>
              <a:gd name="connsiteX119" fmla="*/ 757650 w 981316"/>
              <a:gd name="connsiteY119" fmla="*/ 4374648 h 5211029"/>
              <a:gd name="connsiteX120" fmla="*/ 744493 w 981316"/>
              <a:gd name="connsiteY120" fmla="*/ 4394383 h 5211029"/>
              <a:gd name="connsiteX121" fmla="*/ 705022 w 981316"/>
              <a:gd name="connsiteY121" fmla="*/ 4420697 h 5211029"/>
              <a:gd name="connsiteX122" fmla="*/ 698444 w 981316"/>
              <a:gd name="connsiteY122" fmla="*/ 4440432 h 5211029"/>
              <a:gd name="connsiteX123" fmla="*/ 672130 w 981316"/>
              <a:gd name="connsiteY123" fmla="*/ 4479902 h 5211029"/>
              <a:gd name="connsiteX124" fmla="*/ 652395 w 981316"/>
              <a:gd name="connsiteY124" fmla="*/ 4519373 h 5211029"/>
              <a:gd name="connsiteX125" fmla="*/ 632660 w 981316"/>
              <a:gd name="connsiteY125" fmla="*/ 4532530 h 5211029"/>
              <a:gd name="connsiteX126" fmla="*/ 619503 w 981316"/>
              <a:gd name="connsiteY126" fmla="*/ 4552265 h 5211029"/>
              <a:gd name="connsiteX127" fmla="*/ 599768 w 981316"/>
              <a:gd name="connsiteY127" fmla="*/ 4565422 h 5211029"/>
              <a:gd name="connsiteX128" fmla="*/ 573454 w 981316"/>
              <a:gd name="connsiteY128" fmla="*/ 4604892 h 5211029"/>
              <a:gd name="connsiteX129" fmla="*/ 560297 w 981316"/>
              <a:gd name="connsiteY129" fmla="*/ 4624627 h 5211029"/>
              <a:gd name="connsiteX130" fmla="*/ 547140 w 981316"/>
              <a:gd name="connsiteY130" fmla="*/ 4644363 h 5211029"/>
              <a:gd name="connsiteX131" fmla="*/ 507670 w 981316"/>
              <a:gd name="connsiteY131" fmla="*/ 4677255 h 5211029"/>
              <a:gd name="connsiteX132" fmla="*/ 474778 w 981316"/>
              <a:gd name="connsiteY132" fmla="*/ 4710147 h 5211029"/>
              <a:gd name="connsiteX133" fmla="*/ 428729 w 981316"/>
              <a:gd name="connsiteY133" fmla="*/ 4762774 h 5211029"/>
              <a:gd name="connsiteX134" fmla="*/ 402415 w 981316"/>
              <a:gd name="connsiteY134" fmla="*/ 4795666 h 5211029"/>
              <a:gd name="connsiteX135" fmla="*/ 376101 w 981316"/>
              <a:gd name="connsiteY135" fmla="*/ 4828558 h 5211029"/>
              <a:gd name="connsiteX136" fmla="*/ 356366 w 981316"/>
              <a:gd name="connsiteY136" fmla="*/ 4868029 h 5211029"/>
              <a:gd name="connsiteX137" fmla="*/ 349788 w 981316"/>
              <a:gd name="connsiteY137" fmla="*/ 4887764 h 5211029"/>
              <a:gd name="connsiteX138" fmla="*/ 330052 w 981316"/>
              <a:gd name="connsiteY138" fmla="*/ 4900921 h 5211029"/>
              <a:gd name="connsiteX139" fmla="*/ 316896 w 981316"/>
              <a:gd name="connsiteY139" fmla="*/ 4920656 h 5211029"/>
              <a:gd name="connsiteX140" fmla="*/ 284003 w 981316"/>
              <a:gd name="connsiteY140" fmla="*/ 4953548 h 5211029"/>
              <a:gd name="connsiteX141" fmla="*/ 264268 w 981316"/>
              <a:gd name="connsiteY141" fmla="*/ 4993019 h 5211029"/>
              <a:gd name="connsiteX142" fmla="*/ 251111 w 981316"/>
              <a:gd name="connsiteY142" fmla="*/ 5032489 h 5211029"/>
              <a:gd name="connsiteX143" fmla="*/ 231376 w 981316"/>
              <a:gd name="connsiteY143" fmla="*/ 5045646 h 5211029"/>
              <a:gd name="connsiteX144" fmla="*/ 191906 w 981316"/>
              <a:gd name="connsiteY144" fmla="*/ 5058803 h 5211029"/>
              <a:gd name="connsiteX145" fmla="*/ 139278 w 981316"/>
              <a:gd name="connsiteY145" fmla="*/ 5104852 h 5211029"/>
              <a:gd name="connsiteX146" fmla="*/ 119543 w 981316"/>
              <a:gd name="connsiteY146" fmla="*/ 5144322 h 5211029"/>
              <a:gd name="connsiteX147" fmla="*/ 99808 w 981316"/>
              <a:gd name="connsiteY147" fmla="*/ 5157479 h 5211029"/>
              <a:gd name="connsiteX148" fmla="*/ 86651 w 981316"/>
              <a:gd name="connsiteY148" fmla="*/ 5177215 h 5211029"/>
              <a:gd name="connsiteX149" fmla="*/ 47180 w 981316"/>
              <a:gd name="connsiteY149" fmla="*/ 5196950 h 5211029"/>
              <a:gd name="connsiteX150" fmla="*/ 27445 w 981316"/>
              <a:gd name="connsiteY150" fmla="*/ 5196950 h 5211029"/>
              <a:gd name="connsiteX151" fmla="*/ 0 w 981316"/>
              <a:gd name="connsiteY151" fmla="*/ 5050340 h 5211029"/>
              <a:gd name="connsiteX152" fmla="*/ 89357 w 981316"/>
              <a:gd name="connsiteY152" fmla="*/ 5161659 h 5211029"/>
              <a:gd name="connsiteX0" fmla="*/ 82573 w 957503"/>
              <a:gd name="connsiteY0" fmla="*/ 0 h 5255960"/>
              <a:gd name="connsiteX1" fmla="*/ 122044 w 957503"/>
              <a:gd name="connsiteY1" fmla="*/ 72363 h 5255960"/>
              <a:gd name="connsiteX2" fmla="*/ 128622 w 957503"/>
              <a:gd name="connsiteY2" fmla="*/ 92098 h 5255960"/>
              <a:gd name="connsiteX3" fmla="*/ 135201 w 957503"/>
              <a:gd name="connsiteY3" fmla="*/ 111833 h 5255960"/>
              <a:gd name="connsiteX4" fmla="*/ 148357 w 957503"/>
              <a:gd name="connsiteY4" fmla="*/ 197353 h 5255960"/>
              <a:gd name="connsiteX5" fmla="*/ 161514 w 957503"/>
              <a:gd name="connsiteY5" fmla="*/ 243402 h 5255960"/>
              <a:gd name="connsiteX6" fmla="*/ 200985 w 957503"/>
              <a:gd name="connsiteY6" fmla="*/ 302607 h 5255960"/>
              <a:gd name="connsiteX7" fmla="*/ 214142 w 957503"/>
              <a:gd name="connsiteY7" fmla="*/ 322343 h 5255960"/>
              <a:gd name="connsiteX8" fmla="*/ 233877 w 957503"/>
              <a:gd name="connsiteY8" fmla="*/ 368391 h 5255960"/>
              <a:gd name="connsiteX9" fmla="*/ 253612 w 957503"/>
              <a:gd name="connsiteY9" fmla="*/ 407862 h 5255960"/>
              <a:gd name="connsiteX10" fmla="*/ 273347 w 957503"/>
              <a:gd name="connsiteY10" fmla="*/ 473646 h 5255960"/>
              <a:gd name="connsiteX11" fmla="*/ 279926 w 957503"/>
              <a:gd name="connsiteY11" fmla="*/ 493381 h 5255960"/>
              <a:gd name="connsiteX12" fmla="*/ 293083 w 957503"/>
              <a:gd name="connsiteY12" fmla="*/ 552587 h 5255960"/>
              <a:gd name="connsiteX13" fmla="*/ 306239 w 957503"/>
              <a:gd name="connsiteY13" fmla="*/ 592058 h 5255960"/>
              <a:gd name="connsiteX14" fmla="*/ 332553 w 957503"/>
              <a:gd name="connsiteY14" fmla="*/ 651263 h 5255960"/>
              <a:gd name="connsiteX15" fmla="*/ 339131 w 957503"/>
              <a:gd name="connsiteY15" fmla="*/ 670999 h 5255960"/>
              <a:gd name="connsiteX16" fmla="*/ 352288 w 957503"/>
              <a:gd name="connsiteY16" fmla="*/ 690734 h 5255960"/>
              <a:gd name="connsiteX17" fmla="*/ 365445 w 957503"/>
              <a:gd name="connsiteY17" fmla="*/ 730204 h 5255960"/>
              <a:gd name="connsiteX18" fmla="*/ 372024 w 957503"/>
              <a:gd name="connsiteY18" fmla="*/ 749940 h 5255960"/>
              <a:gd name="connsiteX19" fmla="*/ 391759 w 957503"/>
              <a:gd name="connsiteY19" fmla="*/ 789410 h 5255960"/>
              <a:gd name="connsiteX20" fmla="*/ 404916 w 957503"/>
              <a:gd name="connsiteY20" fmla="*/ 809145 h 5255960"/>
              <a:gd name="connsiteX21" fmla="*/ 411494 w 957503"/>
              <a:gd name="connsiteY21" fmla="*/ 828881 h 5255960"/>
              <a:gd name="connsiteX22" fmla="*/ 424651 w 957503"/>
              <a:gd name="connsiteY22" fmla="*/ 848616 h 5255960"/>
              <a:gd name="connsiteX23" fmla="*/ 431229 w 957503"/>
              <a:gd name="connsiteY23" fmla="*/ 881508 h 5255960"/>
              <a:gd name="connsiteX24" fmla="*/ 437808 w 957503"/>
              <a:gd name="connsiteY24" fmla="*/ 993341 h 5255960"/>
              <a:gd name="connsiteX25" fmla="*/ 444386 w 957503"/>
              <a:gd name="connsiteY25" fmla="*/ 1013076 h 5255960"/>
              <a:gd name="connsiteX26" fmla="*/ 457543 w 957503"/>
              <a:gd name="connsiteY26" fmla="*/ 1085439 h 5255960"/>
              <a:gd name="connsiteX27" fmla="*/ 464121 w 957503"/>
              <a:gd name="connsiteY27" fmla="*/ 1105174 h 5255960"/>
              <a:gd name="connsiteX28" fmla="*/ 358867 w 957503"/>
              <a:gd name="connsiteY28" fmla="*/ 1210429 h 5255960"/>
              <a:gd name="connsiteX29" fmla="*/ 339131 w 957503"/>
              <a:gd name="connsiteY29" fmla="*/ 1217007 h 5255960"/>
              <a:gd name="connsiteX30" fmla="*/ 325975 w 957503"/>
              <a:gd name="connsiteY30" fmla="*/ 1236743 h 5255960"/>
              <a:gd name="connsiteX31" fmla="*/ 286504 w 957503"/>
              <a:gd name="connsiteY31" fmla="*/ 1256478 h 5255960"/>
              <a:gd name="connsiteX32" fmla="*/ 279926 w 957503"/>
              <a:gd name="connsiteY32" fmla="*/ 1276213 h 5255960"/>
              <a:gd name="connsiteX33" fmla="*/ 306239 w 957503"/>
              <a:gd name="connsiteY33" fmla="*/ 1335419 h 5255960"/>
              <a:gd name="connsiteX34" fmla="*/ 299661 w 957503"/>
              <a:gd name="connsiteY34" fmla="*/ 1374889 h 5255960"/>
              <a:gd name="connsiteX35" fmla="*/ 286504 w 957503"/>
              <a:gd name="connsiteY35" fmla="*/ 1414360 h 5255960"/>
              <a:gd name="connsiteX36" fmla="*/ 279926 w 957503"/>
              <a:gd name="connsiteY36" fmla="*/ 1434095 h 5255960"/>
              <a:gd name="connsiteX37" fmla="*/ 273347 w 957503"/>
              <a:gd name="connsiteY37" fmla="*/ 1453830 h 5255960"/>
              <a:gd name="connsiteX38" fmla="*/ 266769 w 957503"/>
              <a:gd name="connsiteY38" fmla="*/ 1473566 h 5255960"/>
              <a:gd name="connsiteX39" fmla="*/ 260190 w 957503"/>
              <a:gd name="connsiteY39" fmla="*/ 1585399 h 5255960"/>
              <a:gd name="connsiteX40" fmla="*/ 253612 w 957503"/>
              <a:gd name="connsiteY40" fmla="*/ 1638026 h 5255960"/>
              <a:gd name="connsiteX41" fmla="*/ 240455 w 957503"/>
              <a:gd name="connsiteY41" fmla="*/ 1657761 h 5255960"/>
              <a:gd name="connsiteX42" fmla="*/ 260190 w 957503"/>
              <a:gd name="connsiteY42" fmla="*/ 1670918 h 5255960"/>
              <a:gd name="connsiteX43" fmla="*/ 319396 w 957503"/>
              <a:gd name="connsiteY43" fmla="*/ 1677497 h 5255960"/>
              <a:gd name="connsiteX44" fmla="*/ 312818 w 957503"/>
              <a:gd name="connsiteY44" fmla="*/ 1756438 h 5255960"/>
              <a:gd name="connsiteX45" fmla="*/ 273347 w 957503"/>
              <a:gd name="connsiteY45" fmla="*/ 1769594 h 5255960"/>
              <a:gd name="connsiteX46" fmla="*/ 253612 w 957503"/>
              <a:gd name="connsiteY46" fmla="*/ 1776173 h 5255960"/>
              <a:gd name="connsiteX47" fmla="*/ 227298 w 957503"/>
              <a:gd name="connsiteY47" fmla="*/ 1815643 h 5255960"/>
              <a:gd name="connsiteX48" fmla="*/ 214142 w 957503"/>
              <a:gd name="connsiteY48" fmla="*/ 1855114 h 5255960"/>
              <a:gd name="connsiteX49" fmla="*/ 220720 w 957503"/>
              <a:gd name="connsiteY49" fmla="*/ 1966947 h 5255960"/>
              <a:gd name="connsiteX50" fmla="*/ 233877 w 957503"/>
              <a:gd name="connsiteY50" fmla="*/ 2006417 h 5255960"/>
              <a:gd name="connsiteX51" fmla="*/ 253612 w 957503"/>
              <a:gd name="connsiteY51" fmla="*/ 2026153 h 5255960"/>
              <a:gd name="connsiteX52" fmla="*/ 266769 w 957503"/>
              <a:gd name="connsiteY52" fmla="*/ 2065623 h 5255960"/>
              <a:gd name="connsiteX53" fmla="*/ 286504 w 957503"/>
              <a:gd name="connsiteY53" fmla="*/ 2078780 h 5255960"/>
              <a:gd name="connsiteX54" fmla="*/ 358867 w 957503"/>
              <a:gd name="connsiteY54" fmla="*/ 2098515 h 5255960"/>
              <a:gd name="connsiteX55" fmla="*/ 398337 w 957503"/>
              <a:gd name="connsiteY55" fmla="*/ 2131407 h 5255960"/>
              <a:gd name="connsiteX56" fmla="*/ 404916 w 957503"/>
              <a:gd name="connsiteY56" fmla="*/ 2151143 h 5255960"/>
              <a:gd name="connsiteX57" fmla="*/ 378602 w 957503"/>
              <a:gd name="connsiteY57" fmla="*/ 2236662 h 5255960"/>
              <a:gd name="connsiteX58" fmla="*/ 358867 w 957503"/>
              <a:gd name="connsiteY58" fmla="*/ 2243240 h 5255960"/>
              <a:gd name="connsiteX59" fmla="*/ 345710 w 957503"/>
              <a:gd name="connsiteY59" fmla="*/ 2262976 h 5255960"/>
              <a:gd name="connsiteX60" fmla="*/ 352288 w 957503"/>
              <a:gd name="connsiteY60" fmla="*/ 2414279 h 5255960"/>
              <a:gd name="connsiteX61" fmla="*/ 358867 w 957503"/>
              <a:gd name="connsiteY61" fmla="*/ 2434015 h 5255960"/>
              <a:gd name="connsiteX62" fmla="*/ 372024 w 957503"/>
              <a:gd name="connsiteY62" fmla="*/ 2453750 h 5255960"/>
              <a:gd name="connsiteX63" fmla="*/ 411494 w 957503"/>
              <a:gd name="connsiteY63" fmla="*/ 2480063 h 5255960"/>
              <a:gd name="connsiteX64" fmla="*/ 418073 w 957503"/>
              <a:gd name="connsiteY64" fmla="*/ 2499799 h 5255960"/>
              <a:gd name="connsiteX65" fmla="*/ 437808 w 957503"/>
              <a:gd name="connsiteY65" fmla="*/ 2506377 h 5255960"/>
              <a:gd name="connsiteX66" fmla="*/ 477278 w 957503"/>
              <a:gd name="connsiteY66" fmla="*/ 2532691 h 5255960"/>
              <a:gd name="connsiteX67" fmla="*/ 497014 w 957503"/>
              <a:gd name="connsiteY67" fmla="*/ 2552426 h 5255960"/>
              <a:gd name="connsiteX68" fmla="*/ 510170 w 957503"/>
              <a:gd name="connsiteY68" fmla="*/ 2572161 h 5255960"/>
              <a:gd name="connsiteX69" fmla="*/ 529906 w 957503"/>
              <a:gd name="connsiteY69" fmla="*/ 2585318 h 5255960"/>
              <a:gd name="connsiteX70" fmla="*/ 543062 w 957503"/>
              <a:gd name="connsiteY70" fmla="*/ 2624789 h 5255960"/>
              <a:gd name="connsiteX71" fmla="*/ 529906 w 957503"/>
              <a:gd name="connsiteY71" fmla="*/ 2769514 h 5255960"/>
              <a:gd name="connsiteX72" fmla="*/ 523327 w 957503"/>
              <a:gd name="connsiteY72" fmla="*/ 2841876 h 5255960"/>
              <a:gd name="connsiteX73" fmla="*/ 483857 w 957503"/>
              <a:gd name="connsiteY73" fmla="*/ 2868190 h 5255960"/>
              <a:gd name="connsiteX74" fmla="*/ 470700 w 957503"/>
              <a:gd name="connsiteY74" fmla="*/ 2907661 h 5255960"/>
              <a:gd name="connsiteX75" fmla="*/ 431229 w 957503"/>
              <a:gd name="connsiteY75" fmla="*/ 2933974 h 5255960"/>
              <a:gd name="connsiteX76" fmla="*/ 418073 w 957503"/>
              <a:gd name="connsiteY76" fmla="*/ 2973445 h 5255960"/>
              <a:gd name="connsiteX77" fmla="*/ 411494 w 957503"/>
              <a:gd name="connsiteY77" fmla="*/ 2993180 h 5255960"/>
              <a:gd name="connsiteX78" fmla="*/ 372024 w 957503"/>
              <a:gd name="connsiteY78" fmla="*/ 3006337 h 5255960"/>
              <a:gd name="connsiteX79" fmla="*/ 352288 w 957503"/>
              <a:gd name="connsiteY79" fmla="*/ 3012915 h 5255960"/>
              <a:gd name="connsiteX80" fmla="*/ 332553 w 957503"/>
              <a:gd name="connsiteY80" fmla="*/ 3026072 h 5255960"/>
              <a:gd name="connsiteX81" fmla="*/ 332553 w 957503"/>
              <a:gd name="connsiteY81" fmla="*/ 3091856 h 5255960"/>
              <a:gd name="connsiteX82" fmla="*/ 391759 w 957503"/>
              <a:gd name="connsiteY82" fmla="*/ 3137905 h 5255960"/>
              <a:gd name="connsiteX83" fmla="*/ 411494 w 957503"/>
              <a:gd name="connsiteY83" fmla="*/ 3151062 h 5255960"/>
              <a:gd name="connsiteX84" fmla="*/ 437808 w 957503"/>
              <a:gd name="connsiteY84" fmla="*/ 3190532 h 5255960"/>
              <a:gd name="connsiteX85" fmla="*/ 450965 w 957503"/>
              <a:gd name="connsiteY85" fmla="*/ 3243160 h 5255960"/>
              <a:gd name="connsiteX86" fmla="*/ 464121 w 957503"/>
              <a:gd name="connsiteY86" fmla="*/ 3262895 h 5255960"/>
              <a:gd name="connsiteX87" fmla="*/ 470700 w 957503"/>
              <a:gd name="connsiteY87" fmla="*/ 3282630 h 5255960"/>
              <a:gd name="connsiteX88" fmla="*/ 510170 w 957503"/>
              <a:gd name="connsiteY88" fmla="*/ 3308944 h 5255960"/>
              <a:gd name="connsiteX89" fmla="*/ 543062 w 957503"/>
              <a:gd name="connsiteY89" fmla="*/ 3335258 h 5255960"/>
              <a:gd name="connsiteX90" fmla="*/ 582533 w 957503"/>
              <a:gd name="connsiteY90" fmla="*/ 3361571 h 5255960"/>
              <a:gd name="connsiteX91" fmla="*/ 589111 w 957503"/>
              <a:gd name="connsiteY91" fmla="*/ 3381307 h 5255960"/>
              <a:gd name="connsiteX92" fmla="*/ 608847 w 957503"/>
              <a:gd name="connsiteY92" fmla="*/ 3387885 h 5255960"/>
              <a:gd name="connsiteX93" fmla="*/ 648317 w 957503"/>
              <a:gd name="connsiteY93" fmla="*/ 3414199 h 5255960"/>
              <a:gd name="connsiteX94" fmla="*/ 687788 w 957503"/>
              <a:gd name="connsiteY94" fmla="*/ 3447091 h 5255960"/>
              <a:gd name="connsiteX95" fmla="*/ 727258 w 957503"/>
              <a:gd name="connsiteY95" fmla="*/ 3479983 h 5255960"/>
              <a:gd name="connsiteX96" fmla="*/ 753572 w 957503"/>
              <a:gd name="connsiteY96" fmla="*/ 3519453 h 5255960"/>
              <a:gd name="connsiteX97" fmla="*/ 766729 w 957503"/>
              <a:gd name="connsiteY97" fmla="*/ 3539189 h 5255960"/>
              <a:gd name="connsiteX98" fmla="*/ 779885 w 957503"/>
              <a:gd name="connsiteY98" fmla="*/ 3558924 h 5255960"/>
              <a:gd name="connsiteX99" fmla="*/ 799621 w 957503"/>
              <a:gd name="connsiteY99" fmla="*/ 3565502 h 5255960"/>
              <a:gd name="connsiteX100" fmla="*/ 839091 w 957503"/>
              <a:gd name="connsiteY100" fmla="*/ 3644443 h 5255960"/>
              <a:gd name="connsiteX101" fmla="*/ 852248 w 957503"/>
              <a:gd name="connsiteY101" fmla="*/ 3690492 h 5255960"/>
              <a:gd name="connsiteX102" fmla="*/ 858826 w 957503"/>
              <a:gd name="connsiteY102" fmla="*/ 3716806 h 5255960"/>
              <a:gd name="connsiteX103" fmla="*/ 865405 w 957503"/>
              <a:gd name="connsiteY103" fmla="*/ 3736541 h 5255960"/>
              <a:gd name="connsiteX104" fmla="*/ 885140 w 957503"/>
              <a:gd name="connsiteY104" fmla="*/ 3749698 h 5255960"/>
              <a:gd name="connsiteX105" fmla="*/ 931189 w 957503"/>
              <a:gd name="connsiteY105" fmla="*/ 3802325 h 5255960"/>
              <a:gd name="connsiteX106" fmla="*/ 937767 w 957503"/>
              <a:gd name="connsiteY106" fmla="*/ 3822061 h 5255960"/>
              <a:gd name="connsiteX107" fmla="*/ 957503 w 957503"/>
              <a:gd name="connsiteY107" fmla="*/ 3861531 h 5255960"/>
              <a:gd name="connsiteX108" fmla="*/ 944346 w 957503"/>
              <a:gd name="connsiteY108" fmla="*/ 3960207 h 5255960"/>
              <a:gd name="connsiteX109" fmla="*/ 918032 w 957503"/>
              <a:gd name="connsiteY109" fmla="*/ 3999678 h 5255960"/>
              <a:gd name="connsiteX110" fmla="*/ 911454 w 957503"/>
              <a:gd name="connsiteY110" fmla="*/ 4019413 h 5255960"/>
              <a:gd name="connsiteX111" fmla="*/ 891719 w 957503"/>
              <a:gd name="connsiteY111" fmla="*/ 4137825 h 5255960"/>
              <a:gd name="connsiteX112" fmla="*/ 871983 w 957503"/>
              <a:gd name="connsiteY112" fmla="*/ 4144403 h 5255960"/>
              <a:gd name="connsiteX113" fmla="*/ 852248 w 957503"/>
              <a:gd name="connsiteY113" fmla="*/ 4157560 h 5255960"/>
              <a:gd name="connsiteX114" fmla="*/ 825934 w 957503"/>
              <a:gd name="connsiteY114" fmla="*/ 4197030 h 5255960"/>
              <a:gd name="connsiteX115" fmla="*/ 806199 w 957503"/>
              <a:gd name="connsiteY115" fmla="*/ 4256236 h 5255960"/>
              <a:gd name="connsiteX116" fmla="*/ 799621 w 957503"/>
              <a:gd name="connsiteY116" fmla="*/ 4275971 h 5255960"/>
              <a:gd name="connsiteX117" fmla="*/ 773307 w 957503"/>
              <a:gd name="connsiteY117" fmla="*/ 4315442 h 5255960"/>
              <a:gd name="connsiteX118" fmla="*/ 753572 w 957503"/>
              <a:gd name="connsiteY118" fmla="*/ 4354912 h 5255960"/>
              <a:gd name="connsiteX119" fmla="*/ 733837 w 957503"/>
              <a:gd name="connsiteY119" fmla="*/ 4374648 h 5255960"/>
              <a:gd name="connsiteX120" fmla="*/ 720680 w 957503"/>
              <a:gd name="connsiteY120" fmla="*/ 4394383 h 5255960"/>
              <a:gd name="connsiteX121" fmla="*/ 681209 w 957503"/>
              <a:gd name="connsiteY121" fmla="*/ 4420697 h 5255960"/>
              <a:gd name="connsiteX122" fmla="*/ 674631 w 957503"/>
              <a:gd name="connsiteY122" fmla="*/ 4440432 h 5255960"/>
              <a:gd name="connsiteX123" fmla="*/ 648317 w 957503"/>
              <a:gd name="connsiteY123" fmla="*/ 4479902 h 5255960"/>
              <a:gd name="connsiteX124" fmla="*/ 628582 w 957503"/>
              <a:gd name="connsiteY124" fmla="*/ 4519373 h 5255960"/>
              <a:gd name="connsiteX125" fmla="*/ 608847 w 957503"/>
              <a:gd name="connsiteY125" fmla="*/ 4532530 h 5255960"/>
              <a:gd name="connsiteX126" fmla="*/ 595690 w 957503"/>
              <a:gd name="connsiteY126" fmla="*/ 4552265 h 5255960"/>
              <a:gd name="connsiteX127" fmla="*/ 575955 w 957503"/>
              <a:gd name="connsiteY127" fmla="*/ 4565422 h 5255960"/>
              <a:gd name="connsiteX128" fmla="*/ 549641 w 957503"/>
              <a:gd name="connsiteY128" fmla="*/ 4604892 h 5255960"/>
              <a:gd name="connsiteX129" fmla="*/ 536484 w 957503"/>
              <a:gd name="connsiteY129" fmla="*/ 4624627 h 5255960"/>
              <a:gd name="connsiteX130" fmla="*/ 523327 w 957503"/>
              <a:gd name="connsiteY130" fmla="*/ 4644363 h 5255960"/>
              <a:gd name="connsiteX131" fmla="*/ 483857 w 957503"/>
              <a:gd name="connsiteY131" fmla="*/ 4677255 h 5255960"/>
              <a:gd name="connsiteX132" fmla="*/ 450965 w 957503"/>
              <a:gd name="connsiteY132" fmla="*/ 4710147 h 5255960"/>
              <a:gd name="connsiteX133" fmla="*/ 404916 w 957503"/>
              <a:gd name="connsiteY133" fmla="*/ 4762774 h 5255960"/>
              <a:gd name="connsiteX134" fmla="*/ 378602 w 957503"/>
              <a:gd name="connsiteY134" fmla="*/ 4795666 h 5255960"/>
              <a:gd name="connsiteX135" fmla="*/ 352288 w 957503"/>
              <a:gd name="connsiteY135" fmla="*/ 4828558 h 5255960"/>
              <a:gd name="connsiteX136" fmla="*/ 332553 w 957503"/>
              <a:gd name="connsiteY136" fmla="*/ 4868029 h 5255960"/>
              <a:gd name="connsiteX137" fmla="*/ 325975 w 957503"/>
              <a:gd name="connsiteY137" fmla="*/ 4887764 h 5255960"/>
              <a:gd name="connsiteX138" fmla="*/ 306239 w 957503"/>
              <a:gd name="connsiteY138" fmla="*/ 4900921 h 5255960"/>
              <a:gd name="connsiteX139" fmla="*/ 293083 w 957503"/>
              <a:gd name="connsiteY139" fmla="*/ 4920656 h 5255960"/>
              <a:gd name="connsiteX140" fmla="*/ 260190 w 957503"/>
              <a:gd name="connsiteY140" fmla="*/ 4953548 h 5255960"/>
              <a:gd name="connsiteX141" fmla="*/ 240455 w 957503"/>
              <a:gd name="connsiteY141" fmla="*/ 4993019 h 5255960"/>
              <a:gd name="connsiteX142" fmla="*/ 227298 w 957503"/>
              <a:gd name="connsiteY142" fmla="*/ 5032489 h 5255960"/>
              <a:gd name="connsiteX143" fmla="*/ 207563 w 957503"/>
              <a:gd name="connsiteY143" fmla="*/ 5045646 h 5255960"/>
              <a:gd name="connsiteX144" fmla="*/ 168093 w 957503"/>
              <a:gd name="connsiteY144" fmla="*/ 5058803 h 5255960"/>
              <a:gd name="connsiteX145" fmla="*/ 115465 w 957503"/>
              <a:gd name="connsiteY145" fmla="*/ 5104852 h 5255960"/>
              <a:gd name="connsiteX146" fmla="*/ 95730 w 957503"/>
              <a:gd name="connsiteY146" fmla="*/ 5144322 h 5255960"/>
              <a:gd name="connsiteX147" fmla="*/ 75995 w 957503"/>
              <a:gd name="connsiteY147" fmla="*/ 5157479 h 5255960"/>
              <a:gd name="connsiteX148" fmla="*/ 62838 w 957503"/>
              <a:gd name="connsiteY148" fmla="*/ 5177215 h 5255960"/>
              <a:gd name="connsiteX149" fmla="*/ 23367 w 957503"/>
              <a:gd name="connsiteY149" fmla="*/ 5196950 h 5255960"/>
              <a:gd name="connsiteX150" fmla="*/ 3632 w 957503"/>
              <a:gd name="connsiteY150" fmla="*/ 5196950 h 5255960"/>
              <a:gd name="connsiteX151" fmla="*/ 0 w 957503"/>
              <a:gd name="connsiteY151" fmla="*/ 5174165 h 5255960"/>
              <a:gd name="connsiteX152" fmla="*/ 65544 w 957503"/>
              <a:gd name="connsiteY152" fmla="*/ 5161659 h 5255960"/>
              <a:gd name="connsiteX0" fmla="*/ 82573 w 957503"/>
              <a:gd name="connsiteY0" fmla="*/ 0 h 5236553"/>
              <a:gd name="connsiteX1" fmla="*/ 122044 w 957503"/>
              <a:gd name="connsiteY1" fmla="*/ 72363 h 5236553"/>
              <a:gd name="connsiteX2" fmla="*/ 128622 w 957503"/>
              <a:gd name="connsiteY2" fmla="*/ 92098 h 5236553"/>
              <a:gd name="connsiteX3" fmla="*/ 135201 w 957503"/>
              <a:gd name="connsiteY3" fmla="*/ 111833 h 5236553"/>
              <a:gd name="connsiteX4" fmla="*/ 148357 w 957503"/>
              <a:gd name="connsiteY4" fmla="*/ 197353 h 5236553"/>
              <a:gd name="connsiteX5" fmla="*/ 161514 w 957503"/>
              <a:gd name="connsiteY5" fmla="*/ 243402 h 5236553"/>
              <a:gd name="connsiteX6" fmla="*/ 200985 w 957503"/>
              <a:gd name="connsiteY6" fmla="*/ 302607 h 5236553"/>
              <a:gd name="connsiteX7" fmla="*/ 214142 w 957503"/>
              <a:gd name="connsiteY7" fmla="*/ 322343 h 5236553"/>
              <a:gd name="connsiteX8" fmla="*/ 233877 w 957503"/>
              <a:gd name="connsiteY8" fmla="*/ 368391 h 5236553"/>
              <a:gd name="connsiteX9" fmla="*/ 253612 w 957503"/>
              <a:gd name="connsiteY9" fmla="*/ 407862 h 5236553"/>
              <a:gd name="connsiteX10" fmla="*/ 273347 w 957503"/>
              <a:gd name="connsiteY10" fmla="*/ 473646 h 5236553"/>
              <a:gd name="connsiteX11" fmla="*/ 279926 w 957503"/>
              <a:gd name="connsiteY11" fmla="*/ 493381 h 5236553"/>
              <a:gd name="connsiteX12" fmla="*/ 293083 w 957503"/>
              <a:gd name="connsiteY12" fmla="*/ 552587 h 5236553"/>
              <a:gd name="connsiteX13" fmla="*/ 306239 w 957503"/>
              <a:gd name="connsiteY13" fmla="*/ 592058 h 5236553"/>
              <a:gd name="connsiteX14" fmla="*/ 332553 w 957503"/>
              <a:gd name="connsiteY14" fmla="*/ 651263 h 5236553"/>
              <a:gd name="connsiteX15" fmla="*/ 339131 w 957503"/>
              <a:gd name="connsiteY15" fmla="*/ 670999 h 5236553"/>
              <a:gd name="connsiteX16" fmla="*/ 352288 w 957503"/>
              <a:gd name="connsiteY16" fmla="*/ 690734 h 5236553"/>
              <a:gd name="connsiteX17" fmla="*/ 365445 w 957503"/>
              <a:gd name="connsiteY17" fmla="*/ 730204 h 5236553"/>
              <a:gd name="connsiteX18" fmla="*/ 372024 w 957503"/>
              <a:gd name="connsiteY18" fmla="*/ 749940 h 5236553"/>
              <a:gd name="connsiteX19" fmla="*/ 391759 w 957503"/>
              <a:gd name="connsiteY19" fmla="*/ 789410 h 5236553"/>
              <a:gd name="connsiteX20" fmla="*/ 404916 w 957503"/>
              <a:gd name="connsiteY20" fmla="*/ 809145 h 5236553"/>
              <a:gd name="connsiteX21" fmla="*/ 411494 w 957503"/>
              <a:gd name="connsiteY21" fmla="*/ 828881 h 5236553"/>
              <a:gd name="connsiteX22" fmla="*/ 424651 w 957503"/>
              <a:gd name="connsiteY22" fmla="*/ 848616 h 5236553"/>
              <a:gd name="connsiteX23" fmla="*/ 431229 w 957503"/>
              <a:gd name="connsiteY23" fmla="*/ 881508 h 5236553"/>
              <a:gd name="connsiteX24" fmla="*/ 437808 w 957503"/>
              <a:gd name="connsiteY24" fmla="*/ 993341 h 5236553"/>
              <a:gd name="connsiteX25" fmla="*/ 444386 w 957503"/>
              <a:gd name="connsiteY25" fmla="*/ 1013076 h 5236553"/>
              <a:gd name="connsiteX26" fmla="*/ 457543 w 957503"/>
              <a:gd name="connsiteY26" fmla="*/ 1085439 h 5236553"/>
              <a:gd name="connsiteX27" fmla="*/ 464121 w 957503"/>
              <a:gd name="connsiteY27" fmla="*/ 1105174 h 5236553"/>
              <a:gd name="connsiteX28" fmla="*/ 358867 w 957503"/>
              <a:gd name="connsiteY28" fmla="*/ 1210429 h 5236553"/>
              <a:gd name="connsiteX29" fmla="*/ 339131 w 957503"/>
              <a:gd name="connsiteY29" fmla="*/ 1217007 h 5236553"/>
              <a:gd name="connsiteX30" fmla="*/ 325975 w 957503"/>
              <a:gd name="connsiteY30" fmla="*/ 1236743 h 5236553"/>
              <a:gd name="connsiteX31" fmla="*/ 286504 w 957503"/>
              <a:gd name="connsiteY31" fmla="*/ 1256478 h 5236553"/>
              <a:gd name="connsiteX32" fmla="*/ 279926 w 957503"/>
              <a:gd name="connsiteY32" fmla="*/ 1276213 h 5236553"/>
              <a:gd name="connsiteX33" fmla="*/ 306239 w 957503"/>
              <a:gd name="connsiteY33" fmla="*/ 1335419 h 5236553"/>
              <a:gd name="connsiteX34" fmla="*/ 299661 w 957503"/>
              <a:gd name="connsiteY34" fmla="*/ 1374889 h 5236553"/>
              <a:gd name="connsiteX35" fmla="*/ 286504 w 957503"/>
              <a:gd name="connsiteY35" fmla="*/ 1414360 h 5236553"/>
              <a:gd name="connsiteX36" fmla="*/ 279926 w 957503"/>
              <a:gd name="connsiteY36" fmla="*/ 1434095 h 5236553"/>
              <a:gd name="connsiteX37" fmla="*/ 273347 w 957503"/>
              <a:gd name="connsiteY37" fmla="*/ 1453830 h 5236553"/>
              <a:gd name="connsiteX38" fmla="*/ 266769 w 957503"/>
              <a:gd name="connsiteY38" fmla="*/ 1473566 h 5236553"/>
              <a:gd name="connsiteX39" fmla="*/ 260190 w 957503"/>
              <a:gd name="connsiteY39" fmla="*/ 1585399 h 5236553"/>
              <a:gd name="connsiteX40" fmla="*/ 253612 w 957503"/>
              <a:gd name="connsiteY40" fmla="*/ 1638026 h 5236553"/>
              <a:gd name="connsiteX41" fmla="*/ 240455 w 957503"/>
              <a:gd name="connsiteY41" fmla="*/ 1657761 h 5236553"/>
              <a:gd name="connsiteX42" fmla="*/ 260190 w 957503"/>
              <a:gd name="connsiteY42" fmla="*/ 1670918 h 5236553"/>
              <a:gd name="connsiteX43" fmla="*/ 319396 w 957503"/>
              <a:gd name="connsiteY43" fmla="*/ 1677497 h 5236553"/>
              <a:gd name="connsiteX44" fmla="*/ 312818 w 957503"/>
              <a:gd name="connsiteY44" fmla="*/ 1756438 h 5236553"/>
              <a:gd name="connsiteX45" fmla="*/ 273347 w 957503"/>
              <a:gd name="connsiteY45" fmla="*/ 1769594 h 5236553"/>
              <a:gd name="connsiteX46" fmla="*/ 253612 w 957503"/>
              <a:gd name="connsiteY46" fmla="*/ 1776173 h 5236553"/>
              <a:gd name="connsiteX47" fmla="*/ 227298 w 957503"/>
              <a:gd name="connsiteY47" fmla="*/ 1815643 h 5236553"/>
              <a:gd name="connsiteX48" fmla="*/ 214142 w 957503"/>
              <a:gd name="connsiteY48" fmla="*/ 1855114 h 5236553"/>
              <a:gd name="connsiteX49" fmla="*/ 220720 w 957503"/>
              <a:gd name="connsiteY49" fmla="*/ 1966947 h 5236553"/>
              <a:gd name="connsiteX50" fmla="*/ 233877 w 957503"/>
              <a:gd name="connsiteY50" fmla="*/ 2006417 h 5236553"/>
              <a:gd name="connsiteX51" fmla="*/ 253612 w 957503"/>
              <a:gd name="connsiteY51" fmla="*/ 2026153 h 5236553"/>
              <a:gd name="connsiteX52" fmla="*/ 266769 w 957503"/>
              <a:gd name="connsiteY52" fmla="*/ 2065623 h 5236553"/>
              <a:gd name="connsiteX53" fmla="*/ 286504 w 957503"/>
              <a:gd name="connsiteY53" fmla="*/ 2078780 h 5236553"/>
              <a:gd name="connsiteX54" fmla="*/ 358867 w 957503"/>
              <a:gd name="connsiteY54" fmla="*/ 2098515 h 5236553"/>
              <a:gd name="connsiteX55" fmla="*/ 398337 w 957503"/>
              <a:gd name="connsiteY55" fmla="*/ 2131407 h 5236553"/>
              <a:gd name="connsiteX56" fmla="*/ 404916 w 957503"/>
              <a:gd name="connsiteY56" fmla="*/ 2151143 h 5236553"/>
              <a:gd name="connsiteX57" fmla="*/ 378602 w 957503"/>
              <a:gd name="connsiteY57" fmla="*/ 2236662 h 5236553"/>
              <a:gd name="connsiteX58" fmla="*/ 358867 w 957503"/>
              <a:gd name="connsiteY58" fmla="*/ 2243240 h 5236553"/>
              <a:gd name="connsiteX59" fmla="*/ 345710 w 957503"/>
              <a:gd name="connsiteY59" fmla="*/ 2262976 h 5236553"/>
              <a:gd name="connsiteX60" fmla="*/ 352288 w 957503"/>
              <a:gd name="connsiteY60" fmla="*/ 2414279 h 5236553"/>
              <a:gd name="connsiteX61" fmla="*/ 358867 w 957503"/>
              <a:gd name="connsiteY61" fmla="*/ 2434015 h 5236553"/>
              <a:gd name="connsiteX62" fmla="*/ 372024 w 957503"/>
              <a:gd name="connsiteY62" fmla="*/ 2453750 h 5236553"/>
              <a:gd name="connsiteX63" fmla="*/ 411494 w 957503"/>
              <a:gd name="connsiteY63" fmla="*/ 2480063 h 5236553"/>
              <a:gd name="connsiteX64" fmla="*/ 418073 w 957503"/>
              <a:gd name="connsiteY64" fmla="*/ 2499799 h 5236553"/>
              <a:gd name="connsiteX65" fmla="*/ 437808 w 957503"/>
              <a:gd name="connsiteY65" fmla="*/ 2506377 h 5236553"/>
              <a:gd name="connsiteX66" fmla="*/ 477278 w 957503"/>
              <a:gd name="connsiteY66" fmla="*/ 2532691 h 5236553"/>
              <a:gd name="connsiteX67" fmla="*/ 497014 w 957503"/>
              <a:gd name="connsiteY67" fmla="*/ 2552426 h 5236553"/>
              <a:gd name="connsiteX68" fmla="*/ 510170 w 957503"/>
              <a:gd name="connsiteY68" fmla="*/ 2572161 h 5236553"/>
              <a:gd name="connsiteX69" fmla="*/ 529906 w 957503"/>
              <a:gd name="connsiteY69" fmla="*/ 2585318 h 5236553"/>
              <a:gd name="connsiteX70" fmla="*/ 543062 w 957503"/>
              <a:gd name="connsiteY70" fmla="*/ 2624789 h 5236553"/>
              <a:gd name="connsiteX71" fmla="*/ 529906 w 957503"/>
              <a:gd name="connsiteY71" fmla="*/ 2769514 h 5236553"/>
              <a:gd name="connsiteX72" fmla="*/ 523327 w 957503"/>
              <a:gd name="connsiteY72" fmla="*/ 2841876 h 5236553"/>
              <a:gd name="connsiteX73" fmla="*/ 483857 w 957503"/>
              <a:gd name="connsiteY73" fmla="*/ 2868190 h 5236553"/>
              <a:gd name="connsiteX74" fmla="*/ 470700 w 957503"/>
              <a:gd name="connsiteY74" fmla="*/ 2907661 h 5236553"/>
              <a:gd name="connsiteX75" fmla="*/ 431229 w 957503"/>
              <a:gd name="connsiteY75" fmla="*/ 2933974 h 5236553"/>
              <a:gd name="connsiteX76" fmla="*/ 418073 w 957503"/>
              <a:gd name="connsiteY76" fmla="*/ 2973445 h 5236553"/>
              <a:gd name="connsiteX77" fmla="*/ 411494 w 957503"/>
              <a:gd name="connsiteY77" fmla="*/ 2993180 h 5236553"/>
              <a:gd name="connsiteX78" fmla="*/ 372024 w 957503"/>
              <a:gd name="connsiteY78" fmla="*/ 3006337 h 5236553"/>
              <a:gd name="connsiteX79" fmla="*/ 352288 w 957503"/>
              <a:gd name="connsiteY79" fmla="*/ 3012915 h 5236553"/>
              <a:gd name="connsiteX80" fmla="*/ 332553 w 957503"/>
              <a:gd name="connsiteY80" fmla="*/ 3026072 h 5236553"/>
              <a:gd name="connsiteX81" fmla="*/ 332553 w 957503"/>
              <a:gd name="connsiteY81" fmla="*/ 3091856 h 5236553"/>
              <a:gd name="connsiteX82" fmla="*/ 391759 w 957503"/>
              <a:gd name="connsiteY82" fmla="*/ 3137905 h 5236553"/>
              <a:gd name="connsiteX83" fmla="*/ 411494 w 957503"/>
              <a:gd name="connsiteY83" fmla="*/ 3151062 h 5236553"/>
              <a:gd name="connsiteX84" fmla="*/ 437808 w 957503"/>
              <a:gd name="connsiteY84" fmla="*/ 3190532 h 5236553"/>
              <a:gd name="connsiteX85" fmla="*/ 450965 w 957503"/>
              <a:gd name="connsiteY85" fmla="*/ 3243160 h 5236553"/>
              <a:gd name="connsiteX86" fmla="*/ 464121 w 957503"/>
              <a:gd name="connsiteY86" fmla="*/ 3262895 h 5236553"/>
              <a:gd name="connsiteX87" fmla="*/ 470700 w 957503"/>
              <a:gd name="connsiteY87" fmla="*/ 3282630 h 5236553"/>
              <a:gd name="connsiteX88" fmla="*/ 510170 w 957503"/>
              <a:gd name="connsiteY88" fmla="*/ 3308944 h 5236553"/>
              <a:gd name="connsiteX89" fmla="*/ 543062 w 957503"/>
              <a:gd name="connsiteY89" fmla="*/ 3335258 h 5236553"/>
              <a:gd name="connsiteX90" fmla="*/ 582533 w 957503"/>
              <a:gd name="connsiteY90" fmla="*/ 3361571 h 5236553"/>
              <a:gd name="connsiteX91" fmla="*/ 589111 w 957503"/>
              <a:gd name="connsiteY91" fmla="*/ 3381307 h 5236553"/>
              <a:gd name="connsiteX92" fmla="*/ 608847 w 957503"/>
              <a:gd name="connsiteY92" fmla="*/ 3387885 h 5236553"/>
              <a:gd name="connsiteX93" fmla="*/ 648317 w 957503"/>
              <a:gd name="connsiteY93" fmla="*/ 3414199 h 5236553"/>
              <a:gd name="connsiteX94" fmla="*/ 687788 w 957503"/>
              <a:gd name="connsiteY94" fmla="*/ 3447091 h 5236553"/>
              <a:gd name="connsiteX95" fmla="*/ 727258 w 957503"/>
              <a:gd name="connsiteY95" fmla="*/ 3479983 h 5236553"/>
              <a:gd name="connsiteX96" fmla="*/ 753572 w 957503"/>
              <a:gd name="connsiteY96" fmla="*/ 3519453 h 5236553"/>
              <a:gd name="connsiteX97" fmla="*/ 766729 w 957503"/>
              <a:gd name="connsiteY97" fmla="*/ 3539189 h 5236553"/>
              <a:gd name="connsiteX98" fmla="*/ 779885 w 957503"/>
              <a:gd name="connsiteY98" fmla="*/ 3558924 h 5236553"/>
              <a:gd name="connsiteX99" fmla="*/ 799621 w 957503"/>
              <a:gd name="connsiteY99" fmla="*/ 3565502 h 5236553"/>
              <a:gd name="connsiteX100" fmla="*/ 839091 w 957503"/>
              <a:gd name="connsiteY100" fmla="*/ 3644443 h 5236553"/>
              <a:gd name="connsiteX101" fmla="*/ 852248 w 957503"/>
              <a:gd name="connsiteY101" fmla="*/ 3690492 h 5236553"/>
              <a:gd name="connsiteX102" fmla="*/ 858826 w 957503"/>
              <a:gd name="connsiteY102" fmla="*/ 3716806 h 5236553"/>
              <a:gd name="connsiteX103" fmla="*/ 865405 w 957503"/>
              <a:gd name="connsiteY103" fmla="*/ 3736541 h 5236553"/>
              <a:gd name="connsiteX104" fmla="*/ 885140 w 957503"/>
              <a:gd name="connsiteY104" fmla="*/ 3749698 h 5236553"/>
              <a:gd name="connsiteX105" fmla="*/ 931189 w 957503"/>
              <a:gd name="connsiteY105" fmla="*/ 3802325 h 5236553"/>
              <a:gd name="connsiteX106" fmla="*/ 937767 w 957503"/>
              <a:gd name="connsiteY106" fmla="*/ 3822061 h 5236553"/>
              <a:gd name="connsiteX107" fmla="*/ 957503 w 957503"/>
              <a:gd name="connsiteY107" fmla="*/ 3861531 h 5236553"/>
              <a:gd name="connsiteX108" fmla="*/ 944346 w 957503"/>
              <a:gd name="connsiteY108" fmla="*/ 3960207 h 5236553"/>
              <a:gd name="connsiteX109" fmla="*/ 918032 w 957503"/>
              <a:gd name="connsiteY109" fmla="*/ 3999678 h 5236553"/>
              <a:gd name="connsiteX110" fmla="*/ 911454 w 957503"/>
              <a:gd name="connsiteY110" fmla="*/ 4019413 h 5236553"/>
              <a:gd name="connsiteX111" fmla="*/ 891719 w 957503"/>
              <a:gd name="connsiteY111" fmla="*/ 4137825 h 5236553"/>
              <a:gd name="connsiteX112" fmla="*/ 871983 w 957503"/>
              <a:gd name="connsiteY112" fmla="*/ 4144403 h 5236553"/>
              <a:gd name="connsiteX113" fmla="*/ 852248 w 957503"/>
              <a:gd name="connsiteY113" fmla="*/ 4157560 h 5236553"/>
              <a:gd name="connsiteX114" fmla="*/ 825934 w 957503"/>
              <a:gd name="connsiteY114" fmla="*/ 4197030 h 5236553"/>
              <a:gd name="connsiteX115" fmla="*/ 806199 w 957503"/>
              <a:gd name="connsiteY115" fmla="*/ 4256236 h 5236553"/>
              <a:gd name="connsiteX116" fmla="*/ 799621 w 957503"/>
              <a:gd name="connsiteY116" fmla="*/ 4275971 h 5236553"/>
              <a:gd name="connsiteX117" fmla="*/ 773307 w 957503"/>
              <a:gd name="connsiteY117" fmla="*/ 4315442 h 5236553"/>
              <a:gd name="connsiteX118" fmla="*/ 753572 w 957503"/>
              <a:gd name="connsiteY118" fmla="*/ 4354912 h 5236553"/>
              <a:gd name="connsiteX119" fmla="*/ 733837 w 957503"/>
              <a:gd name="connsiteY119" fmla="*/ 4374648 h 5236553"/>
              <a:gd name="connsiteX120" fmla="*/ 720680 w 957503"/>
              <a:gd name="connsiteY120" fmla="*/ 4394383 h 5236553"/>
              <a:gd name="connsiteX121" fmla="*/ 681209 w 957503"/>
              <a:gd name="connsiteY121" fmla="*/ 4420697 h 5236553"/>
              <a:gd name="connsiteX122" fmla="*/ 674631 w 957503"/>
              <a:gd name="connsiteY122" fmla="*/ 4440432 h 5236553"/>
              <a:gd name="connsiteX123" fmla="*/ 648317 w 957503"/>
              <a:gd name="connsiteY123" fmla="*/ 4479902 h 5236553"/>
              <a:gd name="connsiteX124" fmla="*/ 628582 w 957503"/>
              <a:gd name="connsiteY124" fmla="*/ 4519373 h 5236553"/>
              <a:gd name="connsiteX125" fmla="*/ 608847 w 957503"/>
              <a:gd name="connsiteY125" fmla="*/ 4532530 h 5236553"/>
              <a:gd name="connsiteX126" fmla="*/ 595690 w 957503"/>
              <a:gd name="connsiteY126" fmla="*/ 4552265 h 5236553"/>
              <a:gd name="connsiteX127" fmla="*/ 575955 w 957503"/>
              <a:gd name="connsiteY127" fmla="*/ 4565422 h 5236553"/>
              <a:gd name="connsiteX128" fmla="*/ 549641 w 957503"/>
              <a:gd name="connsiteY128" fmla="*/ 4604892 h 5236553"/>
              <a:gd name="connsiteX129" fmla="*/ 536484 w 957503"/>
              <a:gd name="connsiteY129" fmla="*/ 4624627 h 5236553"/>
              <a:gd name="connsiteX130" fmla="*/ 523327 w 957503"/>
              <a:gd name="connsiteY130" fmla="*/ 4644363 h 5236553"/>
              <a:gd name="connsiteX131" fmla="*/ 483857 w 957503"/>
              <a:gd name="connsiteY131" fmla="*/ 4677255 h 5236553"/>
              <a:gd name="connsiteX132" fmla="*/ 450965 w 957503"/>
              <a:gd name="connsiteY132" fmla="*/ 4710147 h 5236553"/>
              <a:gd name="connsiteX133" fmla="*/ 404916 w 957503"/>
              <a:gd name="connsiteY133" fmla="*/ 4762774 h 5236553"/>
              <a:gd name="connsiteX134" fmla="*/ 378602 w 957503"/>
              <a:gd name="connsiteY134" fmla="*/ 4795666 h 5236553"/>
              <a:gd name="connsiteX135" fmla="*/ 352288 w 957503"/>
              <a:gd name="connsiteY135" fmla="*/ 4828558 h 5236553"/>
              <a:gd name="connsiteX136" fmla="*/ 332553 w 957503"/>
              <a:gd name="connsiteY136" fmla="*/ 4868029 h 5236553"/>
              <a:gd name="connsiteX137" fmla="*/ 325975 w 957503"/>
              <a:gd name="connsiteY137" fmla="*/ 4887764 h 5236553"/>
              <a:gd name="connsiteX138" fmla="*/ 306239 w 957503"/>
              <a:gd name="connsiteY138" fmla="*/ 4900921 h 5236553"/>
              <a:gd name="connsiteX139" fmla="*/ 293083 w 957503"/>
              <a:gd name="connsiteY139" fmla="*/ 4920656 h 5236553"/>
              <a:gd name="connsiteX140" fmla="*/ 260190 w 957503"/>
              <a:gd name="connsiteY140" fmla="*/ 4953548 h 5236553"/>
              <a:gd name="connsiteX141" fmla="*/ 240455 w 957503"/>
              <a:gd name="connsiteY141" fmla="*/ 4993019 h 5236553"/>
              <a:gd name="connsiteX142" fmla="*/ 227298 w 957503"/>
              <a:gd name="connsiteY142" fmla="*/ 5032489 h 5236553"/>
              <a:gd name="connsiteX143" fmla="*/ 207563 w 957503"/>
              <a:gd name="connsiteY143" fmla="*/ 5045646 h 5236553"/>
              <a:gd name="connsiteX144" fmla="*/ 168093 w 957503"/>
              <a:gd name="connsiteY144" fmla="*/ 5058803 h 5236553"/>
              <a:gd name="connsiteX145" fmla="*/ 115465 w 957503"/>
              <a:gd name="connsiteY145" fmla="*/ 5104852 h 5236553"/>
              <a:gd name="connsiteX146" fmla="*/ 95730 w 957503"/>
              <a:gd name="connsiteY146" fmla="*/ 5144322 h 5236553"/>
              <a:gd name="connsiteX147" fmla="*/ 75995 w 957503"/>
              <a:gd name="connsiteY147" fmla="*/ 5157479 h 5236553"/>
              <a:gd name="connsiteX148" fmla="*/ 62838 w 957503"/>
              <a:gd name="connsiteY148" fmla="*/ 5177215 h 5236553"/>
              <a:gd name="connsiteX149" fmla="*/ 23367 w 957503"/>
              <a:gd name="connsiteY149" fmla="*/ 5196950 h 5236553"/>
              <a:gd name="connsiteX150" fmla="*/ 3632 w 957503"/>
              <a:gd name="connsiteY150" fmla="*/ 5196950 h 5236553"/>
              <a:gd name="connsiteX151" fmla="*/ 0 w 957503"/>
              <a:gd name="connsiteY151" fmla="*/ 5174165 h 5236553"/>
              <a:gd name="connsiteX152" fmla="*/ 65544 w 957503"/>
              <a:gd name="connsiteY152" fmla="*/ 5161659 h 5236553"/>
              <a:gd name="connsiteX0" fmla="*/ 83003 w 957933"/>
              <a:gd name="connsiteY0" fmla="*/ 0 h 5244774"/>
              <a:gd name="connsiteX1" fmla="*/ 122474 w 957933"/>
              <a:gd name="connsiteY1" fmla="*/ 72363 h 5244774"/>
              <a:gd name="connsiteX2" fmla="*/ 129052 w 957933"/>
              <a:gd name="connsiteY2" fmla="*/ 92098 h 5244774"/>
              <a:gd name="connsiteX3" fmla="*/ 135631 w 957933"/>
              <a:gd name="connsiteY3" fmla="*/ 111833 h 5244774"/>
              <a:gd name="connsiteX4" fmla="*/ 148787 w 957933"/>
              <a:gd name="connsiteY4" fmla="*/ 197353 h 5244774"/>
              <a:gd name="connsiteX5" fmla="*/ 161944 w 957933"/>
              <a:gd name="connsiteY5" fmla="*/ 243402 h 5244774"/>
              <a:gd name="connsiteX6" fmla="*/ 201415 w 957933"/>
              <a:gd name="connsiteY6" fmla="*/ 302607 h 5244774"/>
              <a:gd name="connsiteX7" fmla="*/ 214572 w 957933"/>
              <a:gd name="connsiteY7" fmla="*/ 322343 h 5244774"/>
              <a:gd name="connsiteX8" fmla="*/ 234307 w 957933"/>
              <a:gd name="connsiteY8" fmla="*/ 368391 h 5244774"/>
              <a:gd name="connsiteX9" fmla="*/ 254042 w 957933"/>
              <a:gd name="connsiteY9" fmla="*/ 407862 h 5244774"/>
              <a:gd name="connsiteX10" fmla="*/ 273777 w 957933"/>
              <a:gd name="connsiteY10" fmla="*/ 473646 h 5244774"/>
              <a:gd name="connsiteX11" fmla="*/ 280356 w 957933"/>
              <a:gd name="connsiteY11" fmla="*/ 493381 h 5244774"/>
              <a:gd name="connsiteX12" fmla="*/ 293513 w 957933"/>
              <a:gd name="connsiteY12" fmla="*/ 552587 h 5244774"/>
              <a:gd name="connsiteX13" fmla="*/ 306669 w 957933"/>
              <a:gd name="connsiteY13" fmla="*/ 592058 h 5244774"/>
              <a:gd name="connsiteX14" fmla="*/ 332983 w 957933"/>
              <a:gd name="connsiteY14" fmla="*/ 651263 h 5244774"/>
              <a:gd name="connsiteX15" fmla="*/ 339561 w 957933"/>
              <a:gd name="connsiteY15" fmla="*/ 670999 h 5244774"/>
              <a:gd name="connsiteX16" fmla="*/ 352718 w 957933"/>
              <a:gd name="connsiteY16" fmla="*/ 690734 h 5244774"/>
              <a:gd name="connsiteX17" fmla="*/ 365875 w 957933"/>
              <a:gd name="connsiteY17" fmla="*/ 730204 h 5244774"/>
              <a:gd name="connsiteX18" fmla="*/ 372454 w 957933"/>
              <a:gd name="connsiteY18" fmla="*/ 749940 h 5244774"/>
              <a:gd name="connsiteX19" fmla="*/ 392189 w 957933"/>
              <a:gd name="connsiteY19" fmla="*/ 789410 h 5244774"/>
              <a:gd name="connsiteX20" fmla="*/ 405346 w 957933"/>
              <a:gd name="connsiteY20" fmla="*/ 809145 h 5244774"/>
              <a:gd name="connsiteX21" fmla="*/ 411924 w 957933"/>
              <a:gd name="connsiteY21" fmla="*/ 828881 h 5244774"/>
              <a:gd name="connsiteX22" fmla="*/ 425081 w 957933"/>
              <a:gd name="connsiteY22" fmla="*/ 848616 h 5244774"/>
              <a:gd name="connsiteX23" fmla="*/ 431659 w 957933"/>
              <a:gd name="connsiteY23" fmla="*/ 881508 h 5244774"/>
              <a:gd name="connsiteX24" fmla="*/ 438238 w 957933"/>
              <a:gd name="connsiteY24" fmla="*/ 993341 h 5244774"/>
              <a:gd name="connsiteX25" fmla="*/ 444816 w 957933"/>
              <a:gd name="connsiteY25" fmla="*/ 1013076 h 5244774"/>
              <a:gd name="connsiteX26" fmla="*/ 457973 w 957933"/>
              <a:gd name="connsiteY26" fmla="*/ 1085439 h 5244774"/>
              <a:gd name="connsiteX27" fmla="*/ 464551 w 957933"/>
              <a:gd name="connsiteY27" fmla="*/ 1105174 h 5244774"/>
              <a:gd name="connsiteX28" fmla="*/ 359297 w 957933"/>
              <a:gd name="connsiteY28" fmla="*/ 1210429 h 5244774"/>
              <a:gd name="connsiteX29" fmla="*/ 339561 w 957933"/>
              <a:gd name="connsiteY29" fmla="*/ 1217007 h 5244774"/>
              <a:gd name="connsiteX30" fmla="*/ 326405 w 957933"/>
              <a:gd name="connsiteY30" fmla="*/ 1236743 h 5244774"/>
              <a:gd name="connsiteX31" fmla="*/ 286934 w 957933"/>
              <a:gd name="connsiteY31" fmla="*/ 1256478 h 5244774"/>
              <a:gd name="connsiteX32" fmla="*/ 280356 w 957933"/>
              <a:gd name="connsiteY32" fmla="*/ 1276213 h 5244774"/>
              <a:gd name="connsiteX33" fmla="*/ 306669 w 957933"/>
              <a:gd name="connsiteY33" fmla="*/ 1335419 h 5244774"/>
              <a:gd name="connsiteX34" fmla="*/ 300091 w 957933"/>
              <a:gd name="connsiteY34" fmla="*/ 1374889 h 5244774"/>
              <a:gd name="connsiteX35" fmla="*/ 286934 w 957933"/>
              <a:gd name="connsiteY35" fmla="*/ 1414360 h 5244774"/>
              <a:gd name="connsiteX36" fmla="*/ 280356 w 957933"/>
              <a:gd name="connsiteY36" fmla="*/ 1434095 h 5244774"/>
              <a:gd name="connsiteX37" fmla="*/ 273777 w 957933"/>
              <a:gd name="connsiteY37" fmla="*/ 1453830 h 5244774"/>
              <a:gd name="connsiteX38" fmla="*/ 267199 w 957933"/>
              <a:gd name="connsiteY38" fmla="*/ 1473566 h 5244774"/>
              <a:gd name="connsiteX39" fmla="*/ 260620 w 957933"/>
              <a:gd name="connsiteY39" fmla="*/ 1585399 h 5244774"/>
              <a:gd name="connsiteX40" fmla="*/ 254042 w 957933"/>
              <a:gd name="connsiteY40" fmla="*/ 1638026 h 5244774"/>
              <a:gd name="connsiteX41" fmla="*/ 240885 w 957933"/>
              <a:gd name="connsiteY41" fmla="*/ 1657761 h 5244774"/>
              <a:gd name="connsiteX42" fmla="*/ 260620 w 957933"/>
              <a:gd name="connsiteY42" fmla="*/ 1670918 h 5244774"/>
              <a:gd name="connsiteX43" fmla="*/ 319826 w 957933"/>
              <a:gd name="connsiteY43" fmla="*/ 1677497 h 5244774"/>
              <a:gd name="connsiteX44" fmla="*/ 313248 w 957933"/>
              <a:gd name="connsiteY44" fmla="*/ 1756438 h 5244774"/>
              <a:gd name="connsiteX45" fmla="*/ 273777 w 957933"/>
              <a:gd name="connsiteY45" fmla="*/ 1769594 h 5244774"/>
              <a:gd name="connsiteX46" fmla="*/ 254042 w 957933"/>
              <a:gd name="connsiteY46" fmla="*/ 1776173 h 5244774"/>
              <a:gd name="connsiteX47" fmla="*/ 227728 w 957933"/>
              <a:gd name="connsiteY47" fmla="*/ 1815643 h 5244774"/>
              <a:gd name="connsiteX48" fmla="*/ 214572 w 957933"/>
              <a:gd name="connsiteY48" fmla="*/ 1855114 h 5244774"/>
              <a:gd name="connsiteX49" fmla="*/ 221150 w 957933"/>
              <a:gd name="connsiteY49" fmla="*/ 1966947 h 5244774"/>
              <a:gd name="connsiteX50" fmla="*/ 234307 w 957933"/>
              <a:gd name="connsiteY50" fmla="*/ 2006417 h 5244774"/>
              <a:gd name="connsiteX51" fmla="*/ 254042 w 957933"/>
              <a:gd name="connsiteY51" fmla="*/ 2026153 h 5244774"/>
              <a:gd name="connsiteX52" fmla="*/ 267199 w 957933"/>
              <a:gd name="connsiteY52" fmla="*/ 2065623 h 5244774"/>
              <a:gd name="connsiteX53" fmla="*/ 286934 w 957933"/>
              <a:gd name="connsiteY53" fmla="*/ 2078780 h 5244774"/>
              <a:gd name="connsiteX54" fmla="*/ 359297 w 957933"/>
              <a:gd name="connsiteY54" fmla="*/ 2098515 h 5244774"/>
              <a:gd name="connsiteX55" fmla="*/ 398767 w 957933"/>
              <a:gd name="connsiteY55" fmla="*/ 2131407 h 5244774"/>
              <a:gd name="connsiteX56" fmla="*/ 405346 w 957933"/>
              <a:gd name="connsiteY56" fmla="*/ 2151143 h 5244774"/>
              <a:gd name="connsiteX57" fmla="*/ 379032 w 957933"/>
              <a:gd name="connsiteY57" fmla="*/ 2236662 h 5244774"/>
              <a:gd name="connsiteX58" fmla="*/ 359297 w 957933"/>
              <a:gd name="connsiteY58" fmla="*/ 2243240 h 5244774"/>
              <a:gd name="connsiteX59" fmla="*/ 346140 w 957933"/>
              <a:gd name="connsiteY59" fmla="*/ 2262976 h 5244774"/>
              <a:gd name="connsiteX60" fmla="*/ 352718 w 957933"/>
              <a:gd name="connsiteY60" fmla="*/ 2414279 h 5244774"/>
              <a:gd name="connsiteX61" fmla="*/ 359297 w 957933"/>
              <a:gd name="connsiteY61" fmla="*/ 2434015 h 5244774"/>
              <a:gd name="connsiteX62" fmla="*/ 372454 w 957933"/>
              <a:gd name="connsiteY62" fmla="*/ 2453750 h 5244774"/>
              <a:gd name="connsiteX63" fmla="*/ 411924 w 957933"/>
              <a:gd name="connsiteY63" fmla="*/ 2480063 h 5244774"/>
              <a:gd name="connsiteX64" fmla="*/ 418503 w 957933"/>
              <a:gd name="connsiteY64" fmla="*/ 2499799 h 5244774"/>
              <a:gd name="connsiteX65" fmla="*/ 438238 w 957933"/>
              <a:gd name="connsiteY65" fmla="*/ 2506377 h 5244774"/>
              <a:gd name="connsiteX66" fmla="*/ 477708 w 957933"/>
              <a:gd name="connsiteY66" fmla="*/ 2532691 h 5244774"/>
              <a:gd name="connsiteX67" fmla="*/ 497444 w 957933"/>
              <a:gd name="connsiteY67" fmla="*/ 2552426 h 5244774"/>
              <a:gd name="connsiteX68" fmla="*/ 510600 w 957933"/>
              <a:gd name="connsiteY68" fmla="*/ 2572161 h 5244774"/>
              <a:gd name="connsiteX69" fmla="*/ 530336 w 957933"/>
              <a:gd name="connsiteY69" fmla="*/ 2585318 h 5244774"/>
              <a:gd name="connsiteX70" fmla="*/ 543492 w 957933"/>
              <a:gd name="connsiteY70" fmla="*/ 2624789 h 5244774"/>
              <a:gd name="connsiteX71" fmla="*/ 530336 w 957933"/>
              <a:gd name="connsiteY71" fmla="*/ 2769514 h 5244774"/>
              <a:gd name="connsiteX72" fmla="*/ 523757 w 957933"/>
              <a:gd name="connsiteY72" fmla="*/ 2841876 h 5244774"/>
              <a:gd name="connsiteX73" fmla="*/ 484287 w 957933"/>
              <a:gd name="connsiteY73" fmla="*/ 2868190 h 5244774"/>
              <a:gd name="connsiteX74" fmla="*/ 471130 w 957933"/>
              <a:gd name="connsiteY74" fmla="*/ 2907661 h 5244774"/>
              <a:gd name="connsiteX75" fmla="*/ 431659 w 957933"/>
              <a:gd name="connsiteY75" fmla="*/ 2933974 h 5244774"/>
              <a:gd name="connsiteX76" fmla="*/ 418503 w 957933"/>
              <a:gd name="connsiteY76" fmla="*/ 2973445 h 5244774"/>
              <a:gd name="connsiteX77" fmla="*/ 411924 w 957933"/>
              <a:gd name="connsiteY77" fmla="*/ 2993180 h 5244774"/>
              <a:gd name="connsiteX78" fmla="*/ 372454 w 957933"/>
              <a:gd name="connsiteY78" fmla="*/ 3006337 h 5244774"/>
              <a:gd name="connsiteX79" fmla="*/ 352718 w 957933"/>
              <a:gd name="connsiteY79" fmla="*/ 3012915 h 5244774"/>
              <a:gd name="connsiteX80" fmla="*/ 332983 w 957933"/>
              <a:gd name="connsiteY80" fmla="*/ 3026072 h 5244774"/>
              <a:gd name="connsiteX81" fmla="*/ 332983 w 957933"/>
              <a:gd name="connsiteY81" fmla="*/ 3091856 h 5244774"/>
              <a:gd name="connsiteX82" fmla="*/ 392189 w 957933"/>
              <a:gd name="connsiteY82" fmla="*/ 3137905 h 5244774"/>
              <a:gd name="connsiteX83" fmla="*/ 411924 w 957933"/>
              <a:gd name="connsiteY83" fmla="*/ 3151062 h 5244774"/>
              <a:gd name="connsiteX84" fmla="*/ 438238 w 957933"/>
              <a:gd name="connsiteY84" fmla="*/ 3190532 h 5244774"/>
              <a:gd name="connsiteX85" fmla="*/ 451395 w 957933"/>
              <a:gd name="connsiteY85" fmla="*/ 3243160 h 5244774"/>
              <a:gd name="connsiteX86" fmla="*/ 464551 w 957933"/>
              <a:gd name="connsiteY86" fmla="*/ 3262895 h 5244774"/>
              <a:gd name="connsiteX87" fmla="*/ 471130 w 957933"/>
              <a:gd name="connsiteY87" fmla="*/ 3282630 h 5244774"/>
              <a:gd name="connsiteX88" fmla="*/ 510600 w 957933"/>
              <a:gd name="connsiteY88" fmla="*/ 3308944 h 5244774"/>
              <a:gd name="connsiteX89" fmla="*/ 543492 w 957933"/>
              <a:gd name="connsiteY89" fmla="*/ 3335258 h 5244774"/>
              <a:gd name="connsiteX90" fmla="*/ 582963 w 957933"/>
              <a:gd name="connsiteY90" fmla="*/ 3361571 h 5244774"/>
              <a:gd name="connsiteX91" fmla="*/ 589541 w 957933"/>
              <a:gd name="connsiteY91" fmla="*/ 3381307 h 5244774"/>
              <a:gd name="connsiteX92" fmla="*/ 609277 w 957933"/>
              <a:gd name="connsiteY92" fmla="*/ 3387885 h 5244774"/>
              <a:gd name="connsiteX93" fmla="*/ 648747 w 957933"/>
              <a:gd name="connsiteY93" fmla="*/ 3414199 h 5244774"/>
              <a:gd name="connsiteX94" fmla="*/ 688218 w 957933"/>
              <a:gd name="connsiteY94" fmla="*/ 3447091 h 5244774"/>
              <a:gd name="connsiteX95" fmla="*/ 727688 w 957933"/>
              <a:gd name="connsiteY95" fmla="*/ 3479983 h 5244774"/>
              <a:gd name="connsiteX96" fmla="*/ 754002 w 957933"/>
              <a:gd name="connsiteY96" fmla="*/ 3519453 h 5244774"/>
              <a:gd name="connsiteX97" fmla="*/ 767159 w 957933"/>
              <a:gd name="connsiteY97" fmla="*/ 3539189 h 5244774"/>
              <a:gd name="connsiteX98" fmla="*/ 780315 w 957933"/>
              <a:gd name="connsiteY98" fmla="*/ 3558924 h 5244774"/>
              <a:gd name="connsiteX99" fmla="*/ 800051 w 957933"/>
              <a:gd name="connsiteY99" fmla="*/ 3565502 h 5244774"/>
              <a:gd name="connsiteX100" fmla="*/ 839521 w 957933"/>
              <a:gd name="connsiteY100" fmla="*/ 3644443 h 5244774"/>
              <a:gd name="connsiteX101" fmla="*/ 852678 w 957933"/>
              <a:gd name="connsiteY101" fmla="*/ 3690492 h 5244774"/>
              <a:gd name="connsiteX102" fmla="*/ 859256 w 957933"/>
              <a:gd name="connsiteY102" fmla="*/ 3716806 h 5244774"/>
              <a:gd name="connsiteX103" fmla="*/ 865835 w 957933"/>
              <a:gd name="connsiteY103" fmla="*/ 3736541 h 5244774"/>
              <a:gd name="connsiteX104" fmla="*/ 885570 w 957933"/>
              <a:gd name="connsiteY104" fmla="*/ 3749698 h 5244774"/>
              <a:gd name="connsiteX105" fmla="*/ 931619 w 957933"/>
              <a:gd name="connsiteY105" fmla="*/ 3802325 h 5244774"/>
              <a:gd name="connsiteX106" fmla="*/ 938197 w 957933"/>
              <a:gd name="connsiteY106" fmla="*/ 3822061 h 5244774"/>
              <a:gd name="connsiteX107" fmla="*/ 957933 w 957933"/>
              <a:gd name="connsiteY107" fmla="*/ 3861531 h 5244774"/>
              <a:gd name="connsiteX108" fmla="*/ 944776 w 957933"/>
              <a:gd name="connsiteY108" fmla="*/ 3960207 h 5244774"/>
              <a:gd name="connsiteX109" fmla="*/ 918462 w 957933"/>
              <a:gd name="connsiteY109" fmla="*/ 3999678 h 5244774"/>
              <a:gd name="connsiteX110" fmla="*/ 911884 w 957933"/>
              <a:gd name="connsiteY110" fmla="*/ 4019413 h 5244774"/>
              <a:gd name="connsiteX111" fmla="*/ 892149 w 957933"/>
              <a:gd name="connsiteY111" fmla="*/ 4137825 h 5244774"/>
              <a:gd name="connsiteX112" fmla="*/ 872413 w 957933"/>
              <a:gd name="connsiteY112" fmla="*/ 4144403 h 5244774"/>
              <a:gd name="connsiteX113" fmla="*/ 852678 w 957933"/>
              <a:gd name="connsiteY113" fmla="*/ 4157560 h 5244774"/>
              <a:gd name="connsiteX114" fmla="*/ 826364 w 957933"/>
              <a:gd name="connsiteY114" fmla="*/ 4197030 h 5244774"/>
              <a:gd name="connsiteX115" fmla="*/ 806629 w 957933"/>
              <a:gd name="connsiteY115" fmla="*/ 4256236 h 5244774"/>
              <a:gd name="connsiteX116" fmla="*/ 800051 w 957933"/>
              <a:gd name="connsiteY116" fmla="*/ 4275971 h 5244774"/>
              <a:gd name="connsiteX117" fmla="*/ 773737 w 957933"/>
              <a:gd name="connsiteY117" fmla="*/ 4315442 h 5244774"/>
              <a:gd name="connsiteX118" fmla="*/ 754002 w 957933"/>
              <a:gd name="connsiteY118" fmla="*/ 4354912 h 5244774"/>
              <a:gd name="connsiteX119" fmla="*/ 734267 w 957933"/>
              <a:gd name="connsiteY119" fmla="*/ 4374648 h 5244774"/>
              <a:gd name="connsiteX120" fmla="*/ 721110 w 957933"/>
              <a:gd name="connsiteY120" fmla="*/ 4394383 h 5244774"/>
              <a:gd name="connsiteX121" fmla="*/ 681639 w 957933"/>
              <a:gd name="connsiteY121" fmla="*/ 4420697 h 5244774"/>
              <a:gd name="connsiteX122" fmla="*/ 675061 w 957933"/>
              <a:gd name="connsiteY122" fmla="*/ 4440432 h 5244774"/>
              <a:gd name="connsiteX123" fmla="*/ 648747 w 957933"/>
              <a:gd name="connsiteY123" fmla="*/ 4479902 h 5244774"/>
              <a:gd name="connsiteX124" fmla="*/ 629012 w 957933"/>
              <a:gd name="connsiteY124" fmla="*/ 4519373 h 5244774"/>
              <a:gd name="connsiteX125" fmla="*/ 609277 w 957933"/>
              <a:gd name="connsiteY125" fmla="*/ 4532530 h 5244774"/>
              <a:gd name="connsiteX126" fmla="*/ 596120 w 957933"/>
              <a:gd name="connsiteY126" fmla="*/ 4552265 h 5244774"/>
              <a:gd name="connsiteX127" fmla="*/ 576385 w 957933"/>
              <a:gd name="connsiteY127" fmla="*/ 4565422 h 5244774"/>
              <a:gd name="connsiteX128" fmla="*/ 550071 w 957933"/>
              <a:gd name="connsiteY128" fmla="*/ 4604892 h 5244774"/>
              <a:gd name="connsiteX129" fmla="*/ 536914 w 957933"/>
              <a:gd name="connsiteY129" fmla="*/ 4624627 h 5244774"/>
              <a:gd name="connsiteX130" fmla="*/ 523757 w 957933"/>
              <a:gd name="connsiteY130" fmla="*/ 4644363 h 5244774"/>
              <a:gd name="connsiteX131" fmla="*/ 484287 w 957933"/>
              <a:gd name="connsiteY131" fmla="*/ 4677255 h 5244774"/>
              <a:gd name="connsiteX132" fmla="*/ 451395 w 957933"/>
              <a:gd name="connsiteY132" fmla="*/ 4710147 h 5244774"/>
              <a:gd name="connsiteX133" fmla="*/ 405346 w 957933"/>
              <a:gd name="connsiteY133" fmla="*/ 4762774 h 5244774"/>
              <a:gd name="connsiteX134" fmla="*/ 379032 w 957933"/>
              <a:gd name="connsiteY134" fmla="*/ 4795666 h 5244774"/>
              <a:gd name="connsiteX135" fmla="*/ 352718 w 957933"/>
              <a:gd name="connsiteY135" fmla="*/ 4828558 h 5244774"/>
              <a:gd name="connsiteX136" fmla="*/ 332983 w 957933"/>
              <a:gd name="connsiteY136" fmla="*/ 4868029 h 5244774"/>
              <a:gd name="connsiteX137" fmla="*/ 326405 w 957933"/>
              <a:gd name="connsiteY137" fmla="*/ 4887764 h 5244774"/>
              <a:gd name="connsiteX138" fmla="*/ 306669 w 957933"/>
              <a:gd name="connsiteY138" fmla="*/ 4900921 h 5244774"/>
              <a:gd name="connsiteX139" fmla="*/ 293513 w 957933"/>
              <a:gd name="connsiteY139" fmla="*/ 4920656 h 5244774"/>
              <a:gd name="connsiteX140" fmla="*/ 260620 w 957933"/>
              <a:gd name="connsiteY140" fmla="*/ 4953548 h 5244774"/>
              <a:gd name="connsiteX141" fmla="*/ 240885 w 957933"/>
              <a:gd name="connsiteY141" fmla="*/ 4993019 h 5244774"/>
              <a:gd name="connsiteX142" fmla="*/ 227728 w 957933"/>
              <a:gd name="connsiteY142" fmla="*/ 5032489 h 5244774"/>
              <a:gd name="connsiteX143" fmla="*/ 207993 w 957933"/>
              <a:gd name="connsiteY143" fmla="*/ 5045646 h 5244774"/>
              <a:gd name="connsiteX144" fmla="*/ 168523 w 957933"/>
              <a:gd name="connsiteY144" fmla="*/ 5058803 h 5244774"/>
              <a:gd name="connsiteX145" fmla="*/ 115895 w 957933"/>
              <a:gd name="connsiteY145" fmla="*/ 5104852 h 5244774"/>
              <a:gd name="connsiteX146" fmla="*/ 96160 w 957933"/>
              <a:gd name="connsiteY146" fmla="*/ 5144322 h 5244774"/>
              <a:gd name="connsiteX147" fmla="*/ 76425 w 957933"/>
              <a:gd name="connsiteY147" fmla="*/ 5157479 h 5244774"/>
              <a:gd name="connsiteX148" fmla="*/ 63268 w 957933"/>
              <a:gd name="connsiteY148" fmla="*/ 5177215 h 5244774"/>
              <a:gd name="connsiteX149" fmla="*/ 23797 w 957933"/>
              <a:gd name="connsiteY149" fmla="*/ 5196950 h 5244774"/>
              <a:gd name="connsiteX150" fmla="*/ 4062 w 957933"/>
              <a:gd name="connsiteY150" fmla="*/ 5196950 h 5244774"/>
              <a:gd name="connsiteX151" fmla="*/ 430 w 957933"/>
              <a:gd name="connsiteY151" fmla="*/ 5174165 h 5244774"/>
              <a:gd name="connsiteX152" fmla="*/ 10225 w 957933"/>
              <a:gd name="connsiteY152" fmla="*/ 5244732 h 5244774"/>
              <a:gd name="connsiteX153" fmla="*/ 65974 w 957933"/>
              <a:gd name="connsiteY153" fmla="*/ 5161659 h 5244774"/>
              <a:gd name="connsiteX0" fmla="*/ 78973 w 953903"/>
              <a:gd name="connsiteY0" fmla="*/ 0 h 5244850"/>
              <a:gd name="connsiteX1" fmla="*/ 118444 w 953903"/>
              <a:gd name="connsiteY1" fmla="*/ 72363 h 5244850"/>
              <a:gd name="connsiteX2" fmla="*/ 125022 w 953903"/>
              <a:gd name="connsiteY2" fmla="*/ 92098 h 5244850"/>
              <a:gd name="connsiteX3" fmla="*/ 131601 w 953903"/>
              <a:gd name="connsiteY3" fmla="*/ 111833 h 5244850"/>
              <a:gd name="connsiteX4" fmla="*/ 144757 w 953903"/>
              <a:gd name="connsiteY4" fmla="*/ 197353 h 5244850"/>
              <a:gd name="connsiteX5" fmla="*/ 157914 w 953903"/>
              <a:gd name="connsiteY5" fmla="*/ 243402 h 5244850"/>
              <a:gd name="connsiteX6" fmla="*/ 197385 w 953903"/>
              <a:gd name="connsiteY6" fmla="*/ 302607 h 5244850"/>
              <a:gd name="connsiteX7" fmla="*/ 210542 w 953903"/>
              <a:gd name="connsiteY7" fmla="*/ 322343 h 5244850"/>
              <a:gd name="connsiteX8" fmla="*/ 230277 w 953903"/>
              <a:gd name="connsiteY8" fmla="*/ 368391 h 5244850"/>
              <a:gd name="connsiteX9" fmla="*/ 250012 w 953903"/>
              <a:gd name="connsiteY9" fmla="*/ 407862 h 5244850"/>
              <a:gd name="connsiteX10" fmla="*/ 269747 w 953903"/>
              <a:gd name="connsiteY10" fmla="*/ 473646 h 5244850"/>
              <a:gd name="connsiteX11" fmla="*/ 276326 w 953903"/>
              <a:gd name="connsiteY11" fmla="*/ 493381 h 5244850"/>
              <a:gd name="connsiteX12" fmla="*/ 289483 w 953903"/>
              <a:gd name="connsiteY12" fmla="*/ 552587 h 5244850"/>
              <a:gd name="connsiteX13" fmla="*/ 302639 w 953903"/>
              <a:gd name="connsiteY13" fmla="*/ 592058 h 5244850"/>
              <a:gd name="connsiteX14" fmla="*/ 328953 w 953903"/>
              <a:gd name="connsiteY14" fmla="*/ 651263 h 5244850"/>
              <a:gd name="connsiteX15" fmla="*/ 335531 w 953903"/>
              <a:gd name="connsiteY15" fmla="*/ 670999 h 5244850"/>
              <a:gd name="connsiteX16" fmla="*/ 348688 w 953903"/>
              <a:gd name="connsiteY16" fmla="*/ 690734 h 5244850"/>
              <a:gd name="connsiteX17" fmla="*/ 361845 w 953903"/>
              <a:gd name="connsiteY17" fmla="*/ 730204 h 5244850"/>
              <a:gd name="connsiteX18" fmla="*/ 368424 w 953903"/>
              <a:gd name="connsiteY18" fmla="*/ 749940 h 5244850"/>
              <a:gd name="connsiteX19" fmla="*/ 388159 w 953903"/>
              <a:gd name="connsiteY19" fmla="*/ 789410 h 5244850"/>
              <a:gd name="connsiteX20" fmla="*/ 401316 w 953903"/>
              <a:gd name="connsiteY20" fmla="*/ 809145 h 5244850"/>
              <a:gd name="connsiteX21" fmla="*/ 407894 w 953903"/>
              <a:gd name="connsiteY21" fmla="*/ 828881 h 5244850"/>
              <a:gd name="connsiteX22" fmla="*/ 421051 w 953903"/>
              <a:gd name="connsiteY22" fmla="*/ 848616 h 5244850"/>
              <a:gd name="connsiteX23" fmla="*/ 427629 w 953903"/>
              <a:gd name="connsiteY23" fmla="*/ 881508 h 5244850"/>
              <a:gd name="connsiteX24" fmla="*/ 434208 w 953903"/>
              <a:gd name="connsiteY24" fmla="*/ 993341 h 5244850"/>
              <a:gd name="connsiteX25" fmla="*/ 440786 w 953903"/>
              <a:gd name="connsiteY25" fmla="*/ 1013076 h 5244850"/>
              <a:gd name="connsiteX26" fmla="*/ 453943 w 953903"/>
              <a:gd name="connsiteY26" fmla="*/ 1085439 h 5244850"/>
              <a:gd name="connsiteX27" fmla="*/ 460521 w 953903"/>
              <a:gd name="connsiteY27" fmla="*/ 1105174 h 5244850"/>
              <a:gd name="connsiteX28" fmla="*/ 355267 w 953903"/>
              <a:gd name="connsiteY28" fmla="*/ 1210429 h 5244850"/>
              <a:gd name="connsiteX29" fmla="*/ 335531 w 953903"/>
              <a:gd name="connsiteY29" fmla="*/ 1217007 h 5244850"/>
              <a:gd name="connsiteX30" fmla="*/ 322375 w 953903"/>
              <a:gd name="connsiteY30" fmla="*/ 1236743 h 5244850"/>
              <a:gd name="connsiteX31" fmla="*/ 282904 w 953903"/>
              <a:gd name="connsiteY31" fmla="*/ 1256478 h 5244850"/>
              <a:gd name="connsiteX32" fmla="*/ 276326 w 953903"/>
              <a:gd name="connsiteY32" fmla="*/ 1276213 h 5244850"/>
              <a:gd name="connsiteX33" fmla="*/ 302639 w 953903"/>
              <a:gd name="connsiteY33" fmla="*/ 1335419 h 5244850"/>
              <a:gd name="connsiteX34" fmla="*/ 296061 w 953903"/>
              <a:gd name="connsiteY34" fmla="*/ 1374889 h 5244850"/>
              <a:gd name="connsiteX35" fmla="*/ 282904 w 953903"/>
              <a:gd name="connsiteY35" fmla="*/ 1414360 h 5244850"/>
              <a:gd name="connsiteX36" fmla="*/ 276326 w 953903"/>
              <a:gd name="connsiteY36" fmla="*/ 1434095 h 5244850"/>
              <a:gd name="connsiteX37" fmla="*/ 269747 w 953903"/>
              <a:gd name="connsiteY37" fmla="*/ 1453830 h 5244850"/>
              <a:gd name="connsiteX38" fmla="*/ 263169 w 953903"/>
              <a:gd name="connsiteY38" fmla="*/ 1473566 h 5244850"/>
              <a:gd name="connsiteX39" fmla="*/ 256590 w 953903"/>
              <a:gd name="connsiteY39" fmla="*/ 1585399 h 5244850"/>
              <a:gd name="connsiteX40" fmla="*/ 250012 w 953903"/>
              <a:gd name="connsiteY40" fmla="*/ 1638026 h 5244850"/>
              <a:gd name="connsiteX41" fmla="*/ 236855 w 953903"/>
              <a:gd name="connsiteY41" fmla="*/ 1657761 h 5244850"/>
              <a:gd name="connsiteX42" fmla="*/ 256590 w 953903"/>
              <a:gd name="connsiteY42" fmla="*/ 1670918 h 5244850"/>
              <a:gd name="connsiteX43" fmla="*/ 315796 w 953903"/>
              <a:gd name="connsiteY43" fmla="*/ 1677497 h 5244850"/>
              <a:gd name="connsiteX44" fmla="*/ 309218 w 953903"/>
              <a:gd name="connsiteY44" fmla="*/ 1756438 h 5244850"/>
              <a:gd name="connsiteX45" fmla="*/ 269747 w 953903"/>
              <a:gd name="connsiteY45" fmla="*/ 1769594 h 5244850"/>
              <a:gd name="connsiteX46" fmla="*/ 250012 w 953903"/>
              <a:gd name="connsiteY46" fmla="*/ 1776173 h 5244850"/>
              <a:gd name="connsiteX47" fmla="*/ 223698 w 953903"/>
              <a:gd name="connsiteY47" fmla="*/ 1815643 h 5244850"/>
              <a:gd name="connsiteX48" fmla="*/ 210542 w 953903"/>
              <a:gd name="connsiteY48" fmla="*/ 1855114 h 5244850"/>
              <a:gd name="connsiteX49" fmla="*/ 217120 w 953903"/>
              <a:gd name="connsiteY49" fmla="*/ 1966947 h 5244850"/>
              <a:gd name="connsiteX50" fmla="*/ 230277 w 953903"/>
              <a:gd name="connsiteY50" fmla="*/ 2006417 h 5244850"/>
              <a:gd name="connsiteX51" fmla="*/ 250012 w 953903"/>
              <a:gd name="connsiteY51" fmla="*/ 2026153 h 5244850"/>
              <a:gd name="connsiteX52" fmla="*/ 263169 w 953903"/>
              <a:gd name="connsiteY52" fmla="*/ 2065623 h 5244850"/>
              <a:gd name="connsiteX53" fmla="*/ 282904 w 953903"/>
              <a:gd name="connsiteY53" fmla="*/ 2078780 h 5244850"/>
              <a:gd name="connsiteX54" fmla="*/ 355267 w 953903"/>
              <a:gd name="connsiteY54" fmla="*/ 2098515 h 5244850"/>
              <a:gd name="connsiteX55" fmla="*/ 394737 w 953903"/>
              <a:gd name="connsiteY55" fmla="*/ 2131407 h 5244850"/>
              <a:gd name="connsiteX56" fmla="*/ 401316 w 953903"/>
              <a:gd name="connsiteY56" fmla="*/ 2151143 h 5244850"/>
              <a:gd name="connsiteX57" fmla="*/ 375002 w 953903"/>
              <a:gd name="connsiteY57" fmla="*/ 2236662 h 5244850"/>
              <a:gd name="connsiteX58" fmla="*/ 355267 w 953903"/>
              <a:gd name="connsiteY58" fmla="*/ 2243240 h 5244850"/>
              <a:gd name="connsiteX59" fmla="*/ 342110 w 953903"/>
              <a:gd name="connsiteY59" fmla="*/ 2262976 h 5244850"/>
              <a:gd name="connsiteX60" fmla="*/ 348688 w 953903"/>
              <a:gd name="connsiteY60" fmla="*/ 2414279 h 5244850"/>
              <a:gd name="connsiteX61" fmla="*/ 355267 w 953903"/>
              <a:gd name="connsiteY61" fmla="*/ 2434015 h 5244850"/>
              <a:gd name="connsiteX62" fmla="*/ 368424 w 953903"/>
              <a:gd name="connsiteY62" fmla="*/ 2453750 h 5244850"/>
              <a:gd name="connsiteX63" fmla="*/ 407894 w 953903"/>
              <a:gd name="connsiteY63" fmla="*/ 2480063 h 5244850"/>
              <a:gd name="connsiteX64" fmla="*/ 414473 w 953903"/>
              <a:gd name="connsiteY64" fmla="*/ 2499799 h 5244850"/>
              <a:gd name="connsiteX65" fmla="*/ 434208 w 953903"/>
              <a:gd name="connsiteY65" fmla="*/ 2506377 h 5244850"/>
              <a:gd name="connsiteX66" fmla="*/ 473678 w 953903"/>
              <a:gd name="connsiteY66" fmla="*/ 2532691 h 5244850"/>
              <a:gd name="connsiteX67" fmla="*/ 493414 w 953903"/>
              <a:gd name="connsiteY67" fmla="*/ 2552426 h 5244850"/>
              <a:gd name="connsiteX68" fmla="*/ 506570 w 953903"/>
              <a:gd name="connsiteY68" fmla="*/ 2572161 h 5244850"/>
              <a:gd name="connsiteX69" fmla="*/ 526306 w 953903"/>
              <a:gd name="connsiteY69" fmla="*/ 2585318 h 5244850"/>
              <a:gd name="connsiteX70" fmla="*/ 539462 w 953903"/>
              <a:gd name="connsiteY70" fmla="*/ 2624789 h 5244850"/>
              <a:gd name="connsiteX71" fmla="*/ 526306 w 953903"/>
              <a:gd name="connsiteY71" fmla="*/ 2769514 h 5244850"/>
              <a:gd name="connsiteX72" fmla="*/ 519727 w 953903"/>
              <a:gd name="connsiteY72" fmla="*/ 2841876 h 5244850"/>
              <a:gd name="connsiteX73" fmla="*/ 480257 w 953903"/>
              <a:gd name="connsiteY73" fmla="*/ 2868190 h 5244850"/>
              <a:gd name="connsiteX74" fmla="*/ 467100 w 953903"/>
              <a:gd name="connsiteY74" fmla="*/ 2907661 h 5244850"/>
              <a:gd name="connsiteX75" fmla="*/ 427629 w 953903"/>
              <a:gd name="connsiteY75" fmla="*/ 2933974 h 5244850"/>
              <a:gd name="connsiteX76" fmla="*/ 414473 w 953903"/>
              <a:gd name="connsiteY76" fmla="*/ 2973445 h 5244850"/>
              <a:gd name="connsiteX77" fmla="*/ 407894 w 953903"/>
              <a:gd name="connsiteY77" fmla="*/ 2993180 h 5244850"/>
              <a:gd name="connsiteX78" fmla="*/ 368424 w 953903"/>
              <a:gd name="connsiteY78" fmla="*/ 3006337 h 5244850"/>
              <a:gd name="connsiteX79" fmla="*/ 348688 w 953903"/>
              <a:gd name="connsiteY79" fmla="*/ 3012915 h 5244850"/>
              <a:gd name="connsiteX80" fmla="*/ 328953 w 953903"/>
              <a:gd name="connsiteY80" fmla="*/ 3026072 h 5244850"/>
              <a:gd name="connsiteX81" fmla="*/ 328953 w 953903"/>
              <a:gd name="connsiteY81" fmla="*/ 3091856 h 5244850"/>
              <a:gd name="connsiteX82" fmla="*/ 388159 w 953903"/>
              <a:gd name="connsiteY82" fmla="*/ 3137905 h 5244850"/>
              <a:gd name="connsiteX83" fmla="*/ 407894 w 953903"/>
              <a:gd name="connsiteY83" fmla="*/ 3151062 h 5244850"/>
              <a:gd name="connsiteX84" fmla="*/ 434208 w 953903"/>
              <a:gd name="connsiteY84" fmla="*/ 3190532 h 5244850"/>
              <a:gd name="connsiteX85" fmla="*/ 447365 w 953903"/>
              <a:gd name="connsiteY85" fmla="*/ 3243160 h 5244850"/>
              <a:gd name="connsiteX86" fmla="*/ 460521 w 953903"/>
              <a:gd name="connsiteY86" fmla="*/ 3262895 h 5244850"/>
              <a:gd name="connsiteX87" fmla="*/ 467100 w 953903"/>
              <a:gd name="connsiteY87" fmla="*/ 3282630 h 5244850"/>
              <a:gd name="connsiteX88" fmla="*/ 506570 w 953903"/>
              <a:gd name="connsiteY88" fmla="*/ 3308944 h 5244850"/>
              <a:gd name="connsiteX89" fmla="*/ 539462 w 953903"/>
              <a:gd name="connsiteY89" fmla="*/ 3335258 h 5244850"/>
              <a:gd name="connsiteX90" fmla="*/ 578933 w 953903"/>
              <a:gd name="connsiteY90" fmla="*/ 3361571 h 5244850"/>
              <a:gd name="connsiteX91" fmla="*/ 585511 w 953903"/>
              <a:gd name="connsiteY91" fmla="*/ 3381307 h 5244850"/>
              <a:gd name="connsiteX92" fmla="*/ 605247 w 953903"/>
              <a:gd name="connsiteY92" fmla="*/ 3387885 h 5244850"/>
              <a:gd name="connsiteX93" fmla="*/ 644717 w 953903"/>
              <a:gd name="connsiteY93" fmla="*/ 3414199 h 5244850"/>
              <a:gd name="connsiteX94" fmla="*/ 684188 w 953903"/>
              <a:gd name="connsiteY94" fmla="*/ 3447091 h 5244850"/>
              <a:gd name="connsiteX95" fmla="*/ 723658 w 953903"/>
              <a:gd name="connsiteY95" fmla="*/ 3479983 h 5244850"/>
              <a:gd name="connsiteX96" fmla="*/ 749972 w 953903"/>
              <a:gd name="connsiteY96" fmla="*/ 3519453 h 5244850"/>
              <a:gd name="connsiteX97" fmla="*/ 763129 w 953903"/>
              <a:gd name="connsiteY97" fmla="*/ 3539189 h 5244850"/>
              <a:gd name="connsiteX98" fmla="*/ 776285 w 953903"/>
              <a:gd name="connsiteY98" fmla="*/ 3558924 h 5244850"/>
              <a:gd name="connsiteX99" fmla="*/ 796021 w 953903"/>
              <a:gd name="connsiteY99" fmla="*/ 3565502 h 5244850"/>
              <a:gd name="connsiteX100" fmla="*/ 835491 w 953903"/>
              <a:gd name="connsiteY100" fmla="*/ 3644443 h 5244850"/>
              <a:gd name="connsiteX101" fmla="*/ 848648 w 953903"/>
              <a:gd name="connsiteY101" fmla="*/ 3690492 h 5244850"/>
              <a:gd name="connsiteX102" fmla="*/ 855226 w 953903"/>
              <a:gd name="connsiteY102" fmla="*/ 3716806 h 5244850"/>
              <a:gd name="connsiteX103" fmla="*/ 861805 w 953903"/>
              <a:gd name="connsiteY103" fmla="*/ 3736541 h 5244850"/>
              <a:gd name="connsiteX104" fmla="*/ 881540 w 953903"/>
              <a:gd name="connsiteY104" fmla="*/ 3749698 h 5244850"/>
              <a:gd name="connsiteX105" fmla="*/ 927589 w 953903"/>
              <a:gd name="connsiteY105" fmla="*/ 3802325 h 5244850"/>
              <a:gd name="connsiteX106" fmla="*/ 934167 w 953903"/>
              <a:gd name="connsiteY106" fmla="*/ 3822061 h 5244850"/>
              <a:gd name="connsiteX107" fmla="*/ 953903 w 953903"/>
              <a:gd name="connsiteY107" fmla="*/ 3861531 h 5244850"/>
              <a:gd name="connsiteX108" fmla="*/ 940746 w 953903"/>
              <a:gd name="connsiteY108" fmla="*/ 3960207 h 5244850"/>
              <a:gd name="connsiteX109" fmla="*/ 914432 w 953903"/>
              <a:gd name="connsiteY109" fmla="*/ 3999678 h 5244850"/>
              <a:gd name="connsiteX110" fmla="*/ 907854 w 953903"/>
              <a:gd name="connsiteY110" fmla="*/ 4019413 h 5244850"/>
              <a:gd name="connsiteX111" fmla="*/ 888119 w 953903"/>
              <a:gd name="connsiteY111" fmla="*/ 4137825 h 5244850"/>
              <a:gd name="connsiteX112" fmla="*/ 868383 w 953903"/>
              <a:gd name="connsiteY112" fmla="*/ 4144403 h 5244850"/>
              <a:gd name="connsiteX113" fmla="*/ 848648 w 953903"/>
              <a:gd name="connsiteY113" fmla="*/ 4157560 h 5244850"/>
              <a:gd name="connsiteX114" fmla="*/ 822334 w 953903"/>
              <a:gd name="connsiteY114" fmla="*/ 4197030 h 5244850"/>
              <a:gd name="connsiteX115" fmla="*/ 802599 w 953903"/>
              <a:gd name="connsiteY115" fmla="*/ 4256236 h 5244850"/>
              <a:gd name="connsiteX116" fmla="*/ 796021 w 953903"/>
              <a:gd name="connsiteY116" fmla="*/ 4275971 h 5244850"/>
              <a:gd name="connsiteX117" fmla="*/ 769707 w 953903"/>
              <a:gd name="connsiteY117" fmla="*/ 4315442 h 5244850"/>
              <a:gd name="connsiteX118" fmla="*/ 749972 w 953903"/>
              <a:gd name="connsiteY118" fmla="*/ 4354912 h 5244850"/>
              <a:gd name="connsiteX119" fmla="*/ 730237 w 953903"/>
              <a:gd name="connsiteY119" fmla="*/ 4374648 h 5244850"/>
              <a:gd name="connsiteX120" fmla="*/ 717080 w 953903"/>
              <a:gd name="connsiteY120" fmla="*/ 4394383 h 5244850"/>
              <a:gd name="connsiteX121" fmla="*/ 677609 w 953903"/>
              <a:gd name="connsiteY121" fmla="*/ 4420697 h 5244850"/>
              <a:gd name="connsiteX122" fmla="*/ 671031 w 953903"/>
              <a:gd name="connsiteY122" fmla="*/ 4440432 h 5244850"/>
              <a:gd name="connsiteX123" fmla="*/ 644717 w 953903"/>
              <a:gd name="connsiteY123" fmla="*/ 4479902 h 5244850"/>
              <a:gd name="connsiteX124" fmla="*/ 624982 w 953903"/>
              <a:gd name="connsiteY124" fmla="*/ 4519373 h 5244850"/>
              <a:gd name="connsiteX125" fmla="*/ 605247 w 953903"/>
              <a:gd name="connsiteY125" fmla="*/ 4532530 h 5244850"/>
              <a:gd name="connsiteX126" fmla="*/ 592090 w 953903"/>
              <a:gd name="connsiteY126" fmla="*/ 4552265 h 5244850"/>
              <a:gd name="connsiteX127" fmla="*/ 572355 w 953903"/>
              <a:gd name="connsiteY127" fmla="*/ 4565422 h 5244850"/>
              <a:gd name="connsiteX128" fmla="*/ 546041 w 953903"/>
              <a:gd name="connsiteY128" fmla="*/ 4604892 h 5244850"/>
              <a:gd name="connsiteX129" fmla="*/ 532884 w 953903"/>
              <a:gd name="connsiteY129" fmla="*/ 4624627 h 5244850"/>
              <a:gd name="connsiteX130" fmla="*/ 519727 w 953903"/>
              <a:gd name="connsiteY130" fmla="*/ 4644363 h 5244850"/>
              <a:gd name="connsiteX131" fmla="*/ 480257 w 953903"/>
              <a:gd name="connsiteY131" fmla="*/ 4677255 h 5244850"/>
              <a:gd name="connsiteX132" fmla="*/ 447365 w 953903"/>
              <a:gd name="connsiteY132" fmla="*/ 4710147 h 5244850"/>
              <a:gd name="connsiteX133" fmla="*/ 401316 w 953903"/>
              <a:gd name="connsiteY133" fmla="*/ 4762774 h 5244850"/>
              <a:gd name="connsiteX134" fmla="*/ 375002 w 953903"/>
              <a:gd name="connsiteY134" fmla="*/ 4795666 h 5244850"/>
              <a:gd name="connsiteX135" fmla="*/ 348688 w 953903"/>
              <a:gd name="connsiteY135" fmla="*/ 4828558 h 5244850"/>
              <a:gd name="connsiteX136" fmla="*/ 328953 w 953903"/>
              <a:gd name="connsiteY136" fmla="*/ 4868029 h 5244850"/>
              <a:gd name="connsiteX137" fmla="*/ 322375 w 953903"/>
              <a:gd name="connsiteY137" fmla="*/ 4887764 h 5244850"/>
              <a:gd name="connsiteX138" fmla="*/ 302639 w 953903"/>
              <a:gd name="connsiteY138" fmla="*/ 4900921 h 5244850"/>
              <a:gd name="connsiteX139" fmla="*/ 289483 w 953903"/>
              <a:gd name="connsiteY139" fmla="*/ 4920656 h 5244850"/>
              <a:gd name="connsiteX140" fmla="*/ 256590 w 953903"/>
              <a:gd name="connsiteY140" fmla="*/ 4953548 h 5244850"/>
              <a:gd name="connsiteX141" fmla="*/ 236855 w 953903"/>
              <a:gd name="connsiteY141" fmla="*/ 4993019 h 5244850"/>
              <a:gd name="connsiteX142" fmla="*/ 223698 w 953903"/>
              <a:gd name="connsiteY142" fmla="*/ 5032489 h 5244850"/>
              <a:gd name="connsiteX143" fmla="*/ 203963 w 953903"/>
              <a:gd name="connsiteY143" fmla="*/ 5045646 h 5244850"/>
              <a:gd name="connsiteX144" fmla="*/ 164493 w 953903"/>
              <a:gd name="connsiteY144" fmla="*/ 5058803 h 5244850"/>
              <a:gd name="connsiteX145" fmla="*/ 111865 w 953903"/>
              <a:gd name="connsiteY145" fmla="*/ 5104852 h 5244850"/>
              <a:gd name="connsiteX146" fmla="*/ 92130 w 953903"/>
              <a:gd name="connsiteY146" fmla="*/ 5144322 h 5244850"/>
              <a:gd name="connsiteX147" fmla="*/ 72395 w 953903"/>
              <a:gd name="connsiteY147" fmla="*/ 5157479 h 5244850"/>
              <a:gd name="connsiteX148" fmla="*/ 59238 w 953903"/>
              <a:gd name="connsiteY148" fmla="*/ 5177215 h 5244850"/>
              <a:gd name="connsiteX149" fmla="*/ 19767 w 953903"/>
              <a:gd name="connsiteY149" fmla="*/ 5196950 h 5244850"/>
              <a:gd name="connsiteX150" fmla="*/ 32 w 953903"/>
              <a:gd name="connsiteY150" fmla="*/ 5196950 h 5244850"/>
              <a:gd name="connsiteX151" fmla="*/ 14688 w 953903"/>
              <a:gd name="connsiteY151" fmla="*/ 5222933 h 5244850"/>
              <a:gd name="connsiteX152" fmla="*/ 6195 w 953903"/>
              <a:gd name="connsiteY152" fmla="*/ 5244732 h 5244850"/>
              <a:gd name="connsiteX153" fmla="*/ 61944 w 953903"/>
              <a:gd name="connsiteY153" fmla="*/ 5161659 h 5244850"/>
              <a:gd name="connsiteX0" fmla="*/ 76230 w 951160"/>
              <a:gd name="connsiteY0" fmla="*/ 0 h 5244850"/>
              <a:gd name="connsiteX1" fmla="*/ 115701 w 951160"/>
              <a:gd name="connsiteY1" fmla="*/ 72363 h 5244850"/>
              <a:gd name="connsiteX2" fmla="*/ 122279 w 951160"/>
              <a:gd name="connsiteY2" fmla="*/ 92098 h 5244850"/>
              <a:gd name="connsiteX3" fmla="*/ 128858 w 951160"/>
              <a:gd name="connsiteY3" fmla="*/ 111833 h 5244850"/>
              <a:gd name="connsiteX4" fmla="*/ 142014 w 951160"/>
              <a:gd name="connsiteY4" fmla="*/ 197353 h 5244850"/>
              <a:gd name="connsiteX5" fmla="*/ 155171 w 951160"/>
              <a:gd name="connsiteY5" fmla="*/ 243402 h 5244850"/>
              <a:gd name="connsiteX6" fmla="*/ 194642 w 951160"/>
              <a:gd name="connsiteY6" fmla="*/ 302607 h 5244850"/>
              <a:gd name="connsiteX7" fmla="*/ 207799 w 951160"/>
              <a:gd name="connsiteY7" fmla="*/ 322343 h 5244850"/>
              <a:gd name="connsiteX8" fmla="*/ 227534 w 951160"/>
              <a:gd name="connsiteY8" fmla="*/ 368391 h 5244850"/>
              <a:gd name="connsiteX9" fmla="*/ 247269 w 951160"/>
              <a:gd name="connsiteY9" fmla="*/ 407862 h 5244850"/>
              <a:gd name="connsiteX10" fmla="*/ 267004 w 951160"/>
              <a:gd name="connsiteY10" fmla="*/ 473646 h 5244850"/>
              <a:gd name="connsiteX11" fmla="*/ 273583 w 951160"/>
              <a:gd name="connsiteY11" fmla="*/ 493381 h 5244850"/>
              <a:gd name="connsiteX12" fmla="*/ 286740 w 951160"/>
              <a:gd name="connsiteY12" fmla="*/ 552587 h 5244850"/>
              <a:gd name="connsiteX13" fmla="*/ 299896 w 951160"/>
              <a:gd name="connsiteY13" fmla="*/ 592058 h 5244850"/>
              <a:gd name="connsiteX14" fmla="*/ 326210 w 951160"/>
              <a:gd name="connsiteY14" fmla="*/ 651263 h 5244850"/>
              <a:gd name="connsiteX15" fmla="*/ 332788 w 951160"/>
              <a:gd name="connsiteY15" fmla="*/ 670999 h 5244850"/>
              <a:gd name="connsiteX16" fmla="*/ 345945 w 951160"/>
              <a:gd name="connsiteY16" fmla="*/ 690734 h 5244850"/>
              <a:gd name="connsiteX17" fmla="*/ 359102 w 951160"/>
              <a:gd name="connsiteY17" fmla="*/ 730204 h 5244850"/>
              <a:gd name="connsiteX18" fmla="*/ 365681 w 951160"/>
              <a:gd name="connsiteY18" fmla="*/ 749940 h 5244850"/>
              <a:gd name="connsiteX19" fmla="*/ 385416 w 951160"/>
              <a:gd name="connsiteY19" fmla="*/ 789410 h 5244850"/>
              <a:gd name="connsiteX20" fmla="*/ 398573 w 951160"/>
              <a:gd name="connsiteY20" fmla="*/ 809145 h 5244850"/>
              <a:gd name="connsiteX21" fmla="*/ 405151 w 951160"/>
              <a:gd name="connsiteY21" fmla="*/ 828881 h 5244850"/>
              <a:gd name="connsiteX22" fmla="*/ 418308 w 951160"/>
              <a:gd name="connsiteY22" fmla="*/ 848616 h 5244850"/>
              <a:gd name="connsiteX23" fmla="*/ 424886 w 951160"/>
              <a:gd name="connsiteY23" fmla="*/ 881508 h 5244850"/>
              <a:gd name="connsiteX24" fmla="*/ 431465 w 951160"/>
              <a:gd name="connsiteY24" fmla="*/ 993341 h 5244850"/>
              <a:gd name="connsiteX25" fmla="*/ 438043 w 951160"/>
              <a:gd name="connsiteY25" fmla="*/ 1013076 h 5244850"/>
              <a:gd name="connsiteX26" fmla="*/ 451200 w 951160"/>
              <a:gd name="connsiteY26" fmla="*/ 1085439 h 5244850"/>
              <a:gd name="connsiteX27" fmla="*/ 457778 w 951160"/>
              <a:gd name="connsiteY27" fmla="*/ 1105174 h 5244850"/>
              <a:gd name="connsiteX28" fmla="*/ 352524 w 951160"/>
              <a:gd name="connsiteY28" fmla="*/ 1210429 h 5244850"/>
              <a:gd name="connsiteX29" fmla="*/ 332788 w 951160"/>
              <a:gd name="connsiteY29" fmla="*/ 1217007 h 5244850"/>
              <a:gd name="connsiteX30" fmla="*/ 319632 w 951160"/>
              <a:gd name="connsiteY30" fmla="*/ 1236743 h 5244850"/>
              <a:gd name="connsiteX31" fmla="*/ 280161 w 951160"/>
              <a:gd name="connsiteY31" fmla="*/ 1256478 h 5244850"/>
              <a:gd name="connsiteX32" fmla="*/ 273583 w 951160"/>
              <a:gd name="connsiteY32" fmla="*/ 1276213 h 5244850"/>
              <a:gd name="connsiteX33" fmla="*/ 299896 w 951160"/>
              <a:gd name="connsiteY33" fmla="*/ 1335419 h 5244850"/>
              <a:gd name="connsiteX34" fmla="*/ 293318 w 951160"/>
              <a:gd name="connsiteY34" fmla="*/ 1374889 h 5244850"/>
              <a:gd name="connsiteX35" fmla="*/ 280161 w 951160"/>
              <a:gd name="connsiteY35" fmla="*/ 1414360 h 5244850"/>
              <a:gd name="connsiteX36" fmla="*/ 273583 w 951160"/>
              <a:gd name="connsiteY36" fmla="*/ 1434095 h 5244850"/>
              <a:gd name="connsiteX37" fmla="*/ 267004 w 951160"/>
              <a:gd name="connsiteY37" fmla="*/ 1453830 h 5244850"/>
              <a:gd name="connsiteX38" fmla="*/ 260426 w 951160"/>
              <a:gd name="connsiteY38" fmla="*/ 1473566 h 5244850"/>
              <a:gd name="connsiteX39" fmla="*/ 253847 w 951160"/>
              <a:gd name="connsiteY39" fmla="*/ 1585399 h 5244850"/>
              <a:gd name="connsiteX40" fmla="*/ 247269 w 951160"/>
              <a:gd name="connsiteY40" fmla="*/ 1638026 h 5244850"/>
              <a:gd name="connsiteX41" fmla="*/ 234112 w 951160"/>
              <a:gd name="connsiteY41" fmla="*/ 1657761 h 5244850"/>
              <a:gd name="connsiteX42" fmla="*/ 253847 w 951160"/>
              <a:gd name="connsiteY42" fmla="*/ 1670918 h 5244850"/>
              <a:gd name="connsiteX43" fmla="*/ 313053 w 951160"/>
              <a:gd name="connsiteY43" fmla="*/ 1677497 h 5244850"/>
              <a:gd name="connsiteX44" fmla="*/ 306475 w 951160"/>
              <a:gd name="connsiteY44" fmla="*/ 1756438 h 5244850"/>
              <a:gd name="connsiteX45" fmla="*/ 267004 w 951160"/>
              <a:gd name="connsiteY45" fmla="*/ 1769594 h 5244850"/>
              <a:gd name="connsiteX46" fmla="*/ 247269 w 951160"/>
              <a:gd name="connsiteY46" fmla="*/ 1776173 h 5244850"/>
              <a:gd name="connsiteX47" fmla="*/ 220955 w 951160"/>
              <a:gd name="connsiteY47" fmla="*/ 1815643 h 5244850"/>
              <a:gd name="connsiteX48" fmla="*/ 207799 w 951160"/>
              <a:gd name="connsiteY48" fmla="*/ 1855114 h 5244850"/>
              <a:gd name="connsiteX49" fmla="*/ 214377 w 951160"/>
              <a:gd name="connsiteY49" fmla="*/ 1966947 h 5244850"/>
              <a:gd name="connsiteX50" fmla="*/ 227534 w 951160"/>
              <a:gd name="connsiteY50" fmla="*/ 2006417 h 5244850"/>
              <a:gd name="connsiteX51" fmla="*/ 247269 w 951160"/>
              <a:gd name="connsiteY51" fmla="*/ 2026153 h 5244850"/>
              <a:gd name="connsiteX52" fmla="*/ 260426 w 951160"/>
              <a:gd name="connsiteY52" fmla="*/ 2065623 h 5244850"/>
              <a:gd name="connsiteX53" fmla="*/ 280161 w 951160"/>
              <a:gd name="connsiteY53" fmla="*/ 2078780 h 5244850"/>
              <a:gd name="connsiteX54" fmla="*/ 352524 w 951160"/>
              <a:gd name="connsiteY54" fmla="*/ 2098515 h 5244850"/>
              <a:gd name="connsiteX55" fmla="*/ 391994 w 951160"/>
              <a:gd name="connsiteY55" fmla="*/ 2131407 h 5244850"/>
              <a:gd name="connsiteX56" fmla="*/ 398573 w 951160"/>
              <a:gd name="connsiteY56" fmla="*/ 2151143 h 5244850"/>
              <a:gd name="connsiteX57" fmla="*/ 372259 w 951160"/>
              <a:gd name="connsiteY57" fmla="*/ 2236662 h 5244850"/>
              <a:gd name="connsiteX58" fmla="*/ 352524 w 951160"/>
              <a:gd name="connsiteY58" fmla="*/ 2243240 h 5244850"/>
              <a:gd name="connsiteX59" fmla="*/ 339367 w 951160"/>
              <a:gd name="connsiteY59" fmla="*/ 2262976 h 5244850"/>
              <a:gd name="connsiteX60" fmla="*/ 345945 w 951160"/>
              <a:gd name="connsiteY60" fmla="*/ 2414279 h 5244850"/>
              <a:gd name="connsiteX61" fmla="*/ 352524 w 951160"/>
              <a:gd name="connsiteY61" fmla="*/ 2434015 h 5244850"/>
              <a:gd name="connsiteX62" fmla="*/ 365681 w 951160"/>
              <a:gd name="connsiteY62" fmla="*/ 2453750 h 5244850"/>
              <a:gd name="connsiteX63" fmla="*/ 405151 w 951160"/>
              <a:gd name="connsiteY63" fmla="*/ 2480063 h 5244850"/>
              <a:gd name="connsiteX64" fmla="*/ 411730 w 951160"/>
              <a:gd name="connsiteY64" fmla="*/ 2499799 h 5244850"/>
              <a:gd name="connsiteX65" fmla="*/ 431465 w 951160"/>
              <a:gd name="connsiteY65" fmla="*/ 2506377 h 5244850"/>
              <a:gd name="connsiteX66" fmla="*/ 470935 w 951160"/>
              <a:gd name="connsiteY66" fmla="*/ 2532691 h 5244850"/>
              <a:gd name="connsiteX67" fmla="*/ 490671 w 951160"/>
              <a:gd name="connsiteY67" fmla="*/ 2552426 h 5244850"/>
              <a:gd name="connsiteX68" fmla="*/ 503827 w 951160"/>
              <a:gd name="connsiteY68" fmla="*/ 2572161 h 5244850"/>
              <a:gd name="connsiteX69" fmla="*/ 523563 w 951160"/>
              <a:gd name="connsiteY69" fmla="*/ 2585318 h 5244850"/>
              <a:gd name="connsiteX70" fmla="*/ 536719 w 951160"/>
              <a:gd name="connsiteY70" fmla="*/ 2624789 h 5244850"/>
              <a:gd name="connsiteX71" fmla="*/ 523563 w 951160"/>
              <a:gd name="connsiteY71" fmla="*/ 2769514 h 5244850"/>
              <a:gd name="connsiteX72" fmla="*/ 516984 w 951160"/>
              <a:gd name="connsiteY72" fmla="*/ 2841876 h 5244850"/>
              <a:gd name="connsiteX73" fmla="*/ 477514 w 951160"/>
              <a:gd name="connsiteY73" fmla="*/ 2868190 h 5244850"/>
              <a:gd name="connsiteX74" fmla="*/ 464357 w 951160"/>
              <a:gd name="connsiteY74" fmla="*/ 2907661 h 5244850"/>
              <a:gd name="connsiteX75" fmla="*/ 424886 w 951160"/>
              <a:gd name="connsiteY75" fmla="*/ 2933974 h 5244850"/>
              <a:gd name="connsiteX76" fmla="*/ 411730 w 951160"/>
              <a:gd name="connsiteY76" fmla="*/ 2973445 h 5244850"/>
              <a:gd name="connsiteX77" fmla="*/ 405151 w 951160"/>
              <a:gd name="connsiteY77" fmla="*/ 2993180 h 5244850"/>
              <a:gd name="connsiteX78" fmla="*/ 365681 w 951160"/>
              <a:gd name="connsiteY78" fmla="*/ 3006337 h 5244850"/>
              <a:gd name="connsiteX79" fmla="*/ 345945 w 951160"/>
              <a:gd name="connsiteY79" fmla="*/ 3012915 h 5244850"/>
              <a:gd name="connsiteX80" fmla="*/ 326210 w 951160"/>
              <a:gd name="connsiteY80" fmla="*/ 3026072 h 5244850"/>
              <a:gd name="connsiteX81" fmla="*/ 326210 w 951160"/>
              <a:gd name="connsiteY81" fmla="*/ 3091856 h 5244850"/>
              <a:gd name="connsiteX82" fmla="*/ 385416 w 951160"/>
              <a:gd name="connsiteY82" fmla="*/ 3137905 h 5244850"/>
              <a:gd name="connsiteX83" fmla="*/ 405151 w 951160"/>
              <a:gd name="connsiteY83" fmla="*/ 3151062 h 5244850"/>
              <a:gd name="connsiteX84" fmla="*/ 431465 w 951160"/>
              <a:gd name="connsiteY84" fmla="*/ 3190532 h 5244850"/>
              <a:gd name="connsiteX85" fmla="*/ 444622 w 951160"/>
              <a:gd name="connsiteY85" fmla="*/ 3243160 h 5244850"/>
              <a:gd name="connsiteX86" fmla="*/ 457778 w 951160"/>
              <a:gd name="connsiteY86" fmla="*/ 3262895 h 5244850"/>
              <a:gd name="connsiteX87" fmla="*/ 464357 w 951160"/>
              <a:gd name="connsiteY87" fmla="*/ 3282630 h 5244850"/>
              <a:gd name="connsiteX88" fmla="*/ 503827 w 951160"/>
              <a:gd name="connsiteY88" fmla="*/ 3308944 h 5244850"/>
              <a:gd name="connsiteX89" fmla="*/ 536719 w 951160"/>
              <a:gd name="connsiteY89" fmla="*/ 3335258 h 5244850"/>
              <a:gd name="connsiteX90" fmla="*/ 576190 w 951160"/>
              <a:gd name="connsiteY90" fmla="*/ 3361571 h 5244850"/>
              <a:gd name="connsiteX91" fmla="*/ 582768 w 951160"/>
              <a:gd name="connsiteY91" fmla="*/ 3381307 h 5244850"/>
              <a:gd name="connsiteX92" fmla="*/ 602504 w 951160"/>
              <a:gd name="connsiteY92" fmla="*/ 3387885 h 5244850"/>
              <a:gd name="connsiteX93" fmla="*/ 641974 w 951160"/>
              <a:gd name="connsiteY93" fmla="*/ 3414199 h 5244850"/>
              <a:gd name="connsiteX94" fmla="*/ 681445 w 951160"/>
              <a:gd name="connsiteY94" fmla="*/ 3447091 h 5244850"/>
              <a:gd name="connsiteX95" fmla="*/ 720915 w 951160"/>
              <a:gd name="connsiteY95" fmla="*/ 3479983 h 5244850"/>
              <a:gd name="connsiteX96" fmla="*/ 747229 w 951160"/>
              <a:gd name="connsiteY96" fmla="*/ 3519453 h 5244850"/>
              <a:gd name="connsiteX97" fmla="*/ 760386 w 951160"/>
              <a:gd name="connsiteY97" fmla="*/ 3539189 h 5244850"/>
              <a:gd name="connsiteX98" fmla="*/ 773542 w 951160"/>
              <a:gd name="connsiteY98" fmla="*/ 3558924 h 5244850"/>
              <a:gd name="connsiteX99" fmla="*/ 793278 w 951160"/>
              <a:gd name="connsiteY99" fmla="*/ 3565502 h 5244850"/>
              <a:gd name="connsiteX100" fmla="*/ 832748 w 951160"/>
              <a:gd name="connsiteY100" fmla="*/ 3644443 h 5244850"/>
              <a:gd name="connsiteX101" fmla="*/ 845905 w 951160"/>
              <a:gd name="connsiteY101" fmla="*/ 3690492 h 5244850"/>
              <a:gd name="connsiteX102" fmla="*/ 852483 w 951160"/>
              <a:gd name="connsiteY102" fmla="*/ 3716806 h 5244850"/>
              <a:gd name="connsiteX103" fmla="*/ 859062 w 951160"/>
              <a:gd name="connsiteY103" fmla="*/ 3736541 h 5244850"/>
              <a:gd name="connsiteX104" fmla="*/ 878797 w 951160"/>
              <a:gd name="connsiteY104" fmla="*/ 3749698 h 5244850"/>
              <a:gd name="connsiteX105" fmla="*/ 924846 w 951160"/>
              <a:gd name="connsiteY105" fmla="*/ 3802325 h 5244850"/>
              <a:gd name="connsiteX106" fmla="*/ 931424 w 951160"/>
              <a:gd name="connsiteY106" fmla="*/ 3822061 h 5244850"/>
              <a:gd name="connsiteX107" fmla="*/ 951160 w 951160"/>
              <a:gd name="connsiteY107" fmla="*/ 3861531 h 5244850"/>
              <a:gd name="connsiteX108" fmla="*/ 938003 w 951160"/>
              <a:gd name="connsiteY108" fmla="*/ 3960207 h 5244850"/>
              <a:gd name="connsiteX109" fmla="*/ 911689 w 951160"/>
              <a:gd name="connsiteY109" fmla="*/ 3999678 h 5244850"/>
              <a:gd name="connsiteX110" fmla="*/ 905111 w 951160"/>
              <a:gd name="connsiteY110" fmla="*/ 4019413 h 5244850"/>
              <a:gd name="connsiteX111" fmla="*/ 885376 w 951160"/>
              <a:gd name="connsiteY111" fmla="*/ 4137825 h 5244850"/>
              <a:gd name="connsiteX112" fmla="*/ 865640 w 951160"/>
              <a:gd name="connsiteY112" fmla="*/ 4144403 h 5244850"/>
              <a:gd name="connsiteX113" fmla="*/ 845905 w 951160"/>
              <a:gd name="connsiteY113" fmla="*/ 4157560 h 5244850"/>
              <a:gd name="connsiteX114" fmla="*/ 819591 w 951160"/>
              <a:gd name="connsiteY114" fmla="*/ 4197030 h 5244850"/>
              <a:gd name="connsiteX115" fmla="*/ 799856 w 951160"/>
              <a:gd name="connsiteY115" fmla="*/ 4256236 h 5244850"/>
              <a:gd name="connsiteX116" fmla="*/ 793278 w 951160"/>
              <a:gd name="connsiteY116" fmla="*/ 4275971 h 5244850"/>
              <a:gd name="connsiteX117" fmla="*/ 766964 w 951160"/>
              <a:gd name="connsiteY117" fmla="*/ 4315442 h 5244850"/>
              <a:gd name="connsiteX118" fmla="*/ 747229 w 951160"/>
              <a:gd name="connsiteY118" fmla="*/ 4354912 h 5244850"/>
              <a:gd name="connsiteX119" fmla="*/ 727494 w 951160"/>
              <a:gd name="connsiteY119" fmla="*/ 4374648 h 5244850"/>
              <a:gd name="connsiteX120" fmla="*/ 714337 w 951160"/>
              <a:gd name="connsiteY120" fmla="*/ 4394383 h 5244850"/>
              <a:gd name="connsiteX121" fmla="*/ 674866 w 951160"/>
              <a:gd name="connsiteY121" fmla="*/ 4420697 h 5244850"/>
              <a:gd name="connsiteX122" fmla="*/ 668288 w 951160"/>
              <a:gd name="connsiteY122" fmla="*/ 4440432 h 5244850"/>
              <a:gd name="connsiteX123" fmla="*/ 641974 w 951160"/>
              <a:gd name="connsiteY123" fmla="*/ 4479902 h 5244850"/>
              <a:gd name="connsiteX124" fmla="*/ 622239 w 951160"/>
              <a:gd name="connsiteY124" fmla="*/ 4519373 h 5244850"/>
              <a:gd name="connsiteX125" fmla="*/ 602504 w 951160"/>
              <a:gd name="connsiteY125" fmla="*/ 4532530 h 5244850"/>
              <a:gd name="connsiteX126" fmla="*/ 589347 w 951160"/>
              <a:gd name="connsiteY126" fmla="*/ 4552265 h 5244850"/>
              <a:gd name="connsiteX127" fmla="*/ 569612 w 951160"/>
              <a:gd name="connsiteY127" fmla="*/ 4565422 h 5244850"/>
              <a:gd name="connsiteX128" fmla="*/ 543298 w 951160"/>
              <a:gd name="connsiteY128" fmla="*/ 4604892 h 5244850"/>
              <a:gd name="connsiteX129" fmla="*/ 530141 w 951160"/>
              <a:gd name="connsiteY129" fmla="*/ 4624627 h 5244850"/>
              <a:gd name="connsiteX130" fmla="*/ 516984 w 951160"/>
              <a:gd name="connsiteY130" fmla="*/ 4644363 h 5244850"/>
              <a:gd name="connsiteX131" fmla="*/ 477514 w 951160"/>
              <a:gd name="connsiteY131" fmla="*/ 4677255 h 5244850"/>
              <a:gd name="connsiteX132" fmla="*/ 444622 w 951160"/>
              <a:gd name="connsiteY132" fmla="*/ 4710147 h 5244850"/>
              <a:gd name="connsiteX133" fmla="*/ 398573 w 951160"/>
              <a:gd name="connsiteY133" fmla="*/ 4762774 h 5244850"/>
              <a:gd name="connsiteX134" fmla="*/ 372259 w 951160"/>
              <a:gd name="connsiteY134" fmla="*/ 4795666 h 5244850"/>
              <a:gd name="connsiteX135" fmla="*/ 345945 w 951160"/>
              <a:gd name="connsiteY135" fmla="*/ 4828558 h 5244850"/>
              <a:gd name="connsiteX136" fmla="*/ 326210 w 951160"/>
              <a:gd name="connsiteY136" fmla="*/ 4868029 h 5244850"/>
              <a:gd name="connsiteX137" fmla="*/ 319632 w 951160"/>
              <a:gd name="connsiteY137" fmla="*/ 4887764 h 5244850"/>
              <a:gd name="connsiteX138" fmla="*/ 299896 w 951160"/>
              <a:gd name="connsiteY138" fmla="*/ 4900921 h 5244850"/>
              <a:gd name="connsiteX139" fmla="*/ 286740 w 951160"/>
              <a:gd name="connsiteY139" fmla="*/ 4920656 h 5244850"/>
              <a:gd name="connsiteX140" fmla="*/ 253847 w 951160"/>
              <a:gd name="connsiteY140" fmla="*/ 4953548 h 5244850"/>
              <a:gd name="connsiteX141" fmla="*/ 234112 w 951160"/>
              <a:gd name="connsiteY141" fmla="*/ 4993019 h 5244850"/>
              <a:gd name="connsiteX142" fmla="*/ 220955 w 951160"/>
              <a:gd name="connsiteY142" fmla="*/ 5032489 h 5244850"/>
              <a:gd name="connsiteX143" fmla="*/ 201220 w 951160"/>
              <a:gd name="connsiteY143" fmla="*/ 5045646 h 5244850"/>
              <a:gd name="connsiteX144" fmla="*/ 161750 w 951160"/>
              <a:gd name="connsiteY144" fmla="*/ 5058803 h 5244850"/>
              <a:gd name="connsiteX145" fmla="*/ 109122 w 951160"/>
              <a:gd name="connsiteY145" fmla="*/ 5104852 h 5244850"/>
              <a:gd name="connsiteX146" fmla="*/ 89387 w 951160"/>
              <a:gd name="connsiteY146" fmla="*/ 5144322 h 5244850"/>
              <a:gd name="connsiteX147" fmla="*/ 69652 w 951160"/>
              <a:gd name="connsiteY147" fmla="*/ 5157479 h 5244850"/>
              <a:gd name="connsiteX148" fmla="*/ 56495 w 951160"/>
              <a:gd name="connsiteY148" fmla="*/ 5177215 h 5244850"/>
              <a:gd name="connsiteX149" fmla="*/ 17024 w 951160"/>
              <a:gd name="connsiteY149" fmla="*/ 5196950 h 5244850"/>
              <a:gd name="connsiteX150" fmla="*/ 24721 w 951160"/>
              <a:gd name="connsiteY150" fmla="*/ 5218286 h 5244850"/>
              <a:gd name="connsiteX151" fmla="*/ 11945 w 951160"/>
              <a:gd name="connsiteY151" fmla="*/ 5222933 h 5244850"/>
              <a:gd name="connsiteX152" fmla="*/ 3452 w 951160"/>
              <a:gd name="connsiteY152" fmla="*/ 5244732 h 5244850"/>
              <a:gd name="connsiteX153" fmla="*/ 59201 w 951160"/>
              <a:gd name="connsiteY153" fmla="*/ 5161659 h 5244850"/>
              <a:gd name="connsiteX0" fmla="*/ 76230 w 951160"/>
              <a:gd name="connsiteY0" fmla="*/ 0 h 5244850"/>
              <a:gd name="connsiteX1" fmla="*/ 115701 w 951160"/>
              <a:gd name="connsiteY1" fmla="*/ 72363 h 5244850"/>
              <a:gd name="connsiteX2" fmla="*/ 122279 w 951160"/>
              <a:gd name="connsiteY2" fmla="*/ 92098 h 5244850"/>
              <a:gd name="connsiteX3" fmla="*/ 128858 w 951160"/>
              <a:gd name="connsiteY3" fmla="*/ 111833 h 5244850"/>
              <a:gd name="connsiteX4" fmla="*/ 142014 w 951160"/>
              <a:gd name="connsiteY4" fmla="*/ 197353 h 5244850"/>
              <a:gd name="connsiteX5" fmla="*/ 155171 w 951160"/>
              <a:gd name="connsiteY5" fmla="*/ 243402 h 5244850"/>
              <a:gd name="connsiteX6" fmla="*/ 194642 w 951160"/>
              <a:gd name="connsiteY6" fmla="*/ 302607 h 5244850"/>
              <a:gd name="connsiteX7" fmla="*/ 207799 w 951160"/>
              <a:gd name="connsiteY7" fmla="*/ 322343 h 5244850"/>
              <a:gd name="connsiteX8" fmla="*/ 227534 w 951160"/>
              <a:gd name="connsiteY8" fmla="*/ 368391 h 5244850"/>
              <a:gd name="connsiteX9" fmla="*/ 247269 w 951160"/>
              <a:gd name="connsiteY9" fmla="*/ 407862 h 5244850"/>
              <a:gd name="connsiteX10" fmla="*/ 267004 w 951160"/>
              <a:gd name="connsiteY10" fmla="*/ 473646 h 5244850"/>
              <a:gd name="connsiteX11" fmla="*/ 273583 w 951160"/>
              <a:gd name="connsiteY11" fmla="*/ 493381 h 5244850"/>
              <a:gd name="connsiteX12" fmla="*/ 286740 w 951160"/>
              <a:gd name="connsiteY12" fmla="*/ 552587 h 5244850"/>
              <a:gd name="connsiteX13" fmla="*/ 299896 w 951160"/>
              <a:gd name="connsiteY13" fmla="*/ 592058 h 5244850"/>
              <a:gd name="connsiteX14" fmla="*/ 326210 w 951160"/>
              <a:gd name="connsiteY14" fmla="*/ 651263 h 5244850"/>
              <a:gd name="connsiteX15" fmla="*/ 332788 w 951160"/>
              <a:gd name="connsiteY15" fmla="*/ 670999 h 5244850"/>
              <a:gd name="connsiteX16" fmla="*/ 345945 w 951160"/>
              <a:gd name="connsiteY16" fmla="*/ 690734 h 5244850"/>
              <a:gd name="connsiteX17" fmla="*/ 359102 w 951160"/>
              <a:gd name="connsiteY17" fmla="*/ 730204 h 5244850"/>
              <a:gd name="connsiteX18" fmla="*/ 365681 w 951160"/>
              <a:gd name="connsiteY18" fmla="*/ 749940 h 5244850"/>
              <a:gd name="connsiteX19" fmla="*/ 385416 w 951160"/>
              <a:gd name="connsiteY19" fmla="*/ 789410 h 5244850"/>
              <a:gd name="connsiteX20" fmla="*/ 398573 w 951160"/>
              <a:gd name="connsiteY20" fmla="*/ 809145 h 5244850"/>
              <a:gd name="connsiteX21" fmla="*/ 405151 w 951160"/>
              <a:gd name="connsiteY21" fmla="*/ 828881 h 5244850"/>
              <a:gd name="connsiteX22" fmla="*/ 418308 w 951160"/>
              <a:gd name="connsiteY22" fmla="*/ 848616 h 5244850"/>
              <a:gd name="connsiteX23" fmla="*/ 424886 w 951160"/>
              <a:gd name="connsiteY23" fmla="*/ 881508 h 5244850"/>
              <a:gd name="connsiteX24" fmla="*/ 431465 w 951160"/>
              <a:gd name="connsiteY24" fmla="*/ 993341 h 5244850"/>
              <a:gd name="connsiteX25" fmla="*/ 438043 w 951160"/>
              <a:gd name="connsiteY25" fmla="*/ 1013076 h 5244850"/>
              <a:gd name="connsiteX26" fmla="*/ 451200 w 951160"/>
              <a:gd name="connsiteY26" fmla="*/ 1085439 h 5244850"/>
              <a:gd name="connsiteX27" fmla="*/ 457778 w 951160"/>
              <a:gd name="connsiteY27" fmla="*/ 1105174 h 5244850"/>
              <a:gd name="connsiteX28" fmla="*/ 352524 w 951160"/>
              <a:gd name="connsiteY28" fmla="*/ 1210429 h 5244850"/>
              <a:gd name="connsiteX29" fmla="*/ 332788 w 951160"/>
              <a:gd name="connsiteY29" fmla="*/ 1217007 h 5244850"/>
              <a:gd name="connsiteX30" fmla="*/ 319632 w 951160"/>
              <a:gd name="connsiteY30" fmla="*/ 1236743 h 5244850"/>
              <a:gd name="connsiteX31" fmla="*/ 280161 w 951160"/>
              <a:gd name="connsiteY31" fmla="*/ 1256478 h 5244850"/>
              <a:gd name="connsiteX32" fmla="*/ 273583 w 951160"/>
              <a:gd name="connsiteY32" fmla="*/ 1276213 h 5244850"/>
              <a:gd name="connsiteX33" fmla="*/ 299896 w 951160"/>
              <a:gd name="connsiteY33" fmla="*/ 1335419 h 5244850"/>
              <a:gd name="connsiteX34" fmla="*/ 293318 w 951160"/>
              <a:gd name="connsiteY34" fmla="*/ 1374889 h 5244850"/>
              <a:gd name="connsiteX35" fmla="*/ 280161 w 951160"/>
              <a:gd name="connsiteY35" fmla="*/ 1414360 h 5244850"/>
              <a:gd name="connsiteX36" fmla="*/ 273583 w 951160"/>
              <a:gd name="connsiteY36" fmla="*/ 1434095 h 5244850"/>
              <a:gd name="connsiteX37" fmla="*/ 267004 w 951160"/>
              <a:gd name="connsiteY37" fmla="*/ 1453830 h 5244850"/>
              <a:gd name="connsiteX38" fmla="*/ 260426 w 951160"/>
              <a:gd name="connsiteY38" fmla="*/ 1473566 h 5244850"/>
              <a:gd name="connsiteX39" fmla="*/ 253847 w 951160"/>
              <a:gd name="connsiteY39" fmla="*/ 1585399 h 5244850"/>
              <a:gd name="connsiteX40" fmla="*/ 247269 w 951160"/>
              <a:gd name="connsiteY40" fmla="*/ 1638026 h 5244850"/>
              <a:gd name="connsiteX41" fmla="*/ 234112 w 951160"/>
              <a:gd name="connsiteY41" fmla="*/ 1657761 h 5244850"/>
              <a:gd name="connsiteX42" fmla="*/ 253847 w 951160"/>
              <a:gd name="connsiteY42" fmla="*/ 1670918 h 5244850"/>
              <a:gd name="connsiteX43" fmla="*/ 313053 w 951160"/>
              <a:gd name="connsiteY43" fmla="*/ 1677497 h 5244850"/>
              <a:gd name="connsiteX44" fmla="*/ 306475 w 951160"/>
              <a:gd name="connsiteY44" fmla="*/ 1756438 h 5244850"/>
              <a:gd name="connsiteX45" fmla="*/ 267004 w 951160"/>
              <a:gd name="connsiteY45" fmla="*/ 1769594 h 5244850"/>
              <a:gd name="connsiteX46" fmla="*/ 247269 w 951160"/>
              <a:gd name="connsiteY46" fmla="*/ 1776173 h 5244850"/>
              <a:gd name="connsiteX47" fmla="*/ 220955 w 951160"/>
              <a:gd name="connsiteY47" fmla="*/ 1815643 h 5244850"/>
              <a:gd name="connsiteX48" fmla="*/ 207799 w 951160"/>
              <a:gd name="connsiteY48" fmla="*/ 1855114 h 5244850"/>
              <a:gd name="connsiteX49" fmla="*/ 214377 w 951160"/>
              <a:gd name="connsiteY49" fmla="*/ 1966947 h 5244850"/>
              <a:gd name="connsiteX50" fmla="*/ 227534 w 951160"/>
              <a:gd name="connsiteY50" fmla="*/ 2006417 h 5244850"/>
              <a:gd name="connsiteX51" fmla="*/ 247269 w 951160"/>
              <a:gd name="connsiteY51" fmla="*/ 2026153 h 5244850"/>
              <a:gd name="connsiteX52" fmla="*/ 260426 w 951160"/>
              <a:gd name="connsiteY52" fmla="*/ 2065623 h 5244850"/>
              <a:gd name="connsiteX53" fmla="*/ 280161 w 951160"/>
              <a:gd name="connsiteY53" fmla="*/ 2078780 h 5244850"/>
              <a:gd name="connsiteX54" fmla="*/ 352524 w 951160"/>
              <a:gd name="connsiteY54" fmla="*/ 2098515 h 5244850"/>
              <a:gd name="connsiteX55" fmla="*/ 391994 w 951160"/>
              <a:gd name="connsiteY55" fmla="*/ 2131407 h 5244850"/>
              <a:gd name="connsiteX56" fmla="*/ 398573 w 951160"/>
              <a:gd name="connsiteY56" fmla="*/ 2151143 h 5244850"/>
              <a:gd name="connsiteX57" fmla="*/ 372259 w 951160"/>
              <a:gd name="connsiteY57" fmla="*/ 2236662 h 5244850"/>
              <a:gd name="connsiteX58" fmla="*/ 352524 w 951160"/>
              <a:gd name="connsiteY58" fmla="*/ 2243240 h 5244850"/>
              <a:gd name="connsiteX59" fmla="*/ 339367 w 951160"/>
              <a:gd name="connsiteY59" fmla="*/ 2262976 h 5244850"/>
              <a:gd name="connsiteX60" fmla="*/ 345945 w 951160"/>
              <a:gd name="connsiteY60" fmla="*/ 2414279 h 5244850"/>
              <a:gd name="connsiteX61" fmla="*/ 352524 w 951160"/>
              <a:gd name="connsiteY61" fmla="*/ 2434015 h 5244850"/>
              <a:gd name="connsiteX62" fmla="*/ 365681 w 951160"/>
              <a:gd name="connsiteY62" fmla="*/ 2453750 h 5244850"/>
              <a:gd name="connsiteX63" fmla="*/ 405151 w 951160"/>
              <a:gd name="connsiteY63" fmla="*/ 2480063 h 5244850"/>
              <a:gd name="connsiteX64" fmla="*/ 411730 w 951160"/>
              <a:gd name="connsiteY64" fmla="*/ 2499799 h 5244850"/>
              <a:gd name="connsiteX65" fmla="*/ 431465 w 951160"/>
              <a:gd name="connsiteY65" fmla="*/ 2506377 h 5244850"/>
              <a:gd name="connsiteX66" fmla="*/ 470935 w 951160"/>
              <a:gd name="connsiteY66" fmla="*/ 2532691 h 5244850"/>
              <a:gd name="connsiteX67" fmla="*/ 490671 w 951160"/>
              <a:gd name="connsiteY67" fmla="*/ 2552426 h 5244850"/>
              <a:gd name="connsiteX68" fmla="*/ 503827 w 951160"/>
              <a:gd name="connsiteY68" fmla="*/ 2572161 h 5244850"/>
              <a:gd name="connsiteX69" fmla="*/ 523563 w 951160"/>
              <a:gd name="connsiteY69" fmla="*/ 2585318 h 5244850"/>
              <a:gd name="connsiteX70" fmla="*/ 536719 w 951160"/>
              <a:gd name="connsiteY70" fmla="*/ 2624789 h 5244850"/>
              <a:gd name="connsiteX71" fmla="*/ 523563 w 951160"/>
              <a:gd name="connsiteY71" fmla="*/ 2769514 h 5244850"/>
              <a:gd name="connsiteX72" fmla="*/ 516984 w 951160"/>
              <a:gd name="connsiteY72" fmla="*/ 2841876 h 5244850"/>
              <a:gd name="connsiteX73" fmla="*/ 477514 w 951160"/>
              <a:gd name="connsiteY73" fmla="*/ 2868190 h 5244850"/>
              <a:gd name="connsiteX74" fmla="*/ 464357 w 951160"/>
              <a:gd name="connsiteY74" fmla="*/ 2907661 h 5244850"/>
              <a:gd name="connsiteX75" fmla="*/ 424886 w 951160"/>
              <a:gd name="connsiteY75" fmla="*/ 2933974 h 5244850"/>
              <a:gd name="connsiteX76" fmla="*/ 411730 w 951160"/>
              <a:gd name="connsiteY76" fmla="*/ 2973445 h 5244850"/>
              <a:gd name="connsiteX77" fmla="*/ 405151 w 951160"/>
              <a:gd name="connsiteY77" fmla="*/ 2993180 h 5244850"/>
              <a:gd name="connsiteX78" fmla="*/ 365681 w 951160"/>
              <a:gd name="connsiteY78" fmla="*/ 3006337 h 5244850"/>
              <a:gd name="connsiteX79" fmla="*/ 345945 w 951160"/>
              <a:gd name="connsiteY79" fmla="*/ 3012915 h 5244850"/>
              <a:gd name="connsiteX80" fmla="*/ 326210 w 951160"/>
              <a:gd name="connsiteY80" fmla="*/ 3026072 h 5244850"/>
              <a:gd name="connsiteX81" fmla="*/ 326210 w 951160"/>
              <a:gd name="connsiteY81" fmla="*/ 3091856 h 5244850"/>
              <a:gd name="connsiteX82" fmla="*/ 385416 w 951160"/>
              <a:gd name="connsiteY82" fmla="*/ 3137905 h 5244850"/>
              <a:gd name="connsiteX83" fmla="*/ 405151 w 951160"/>
              <a:gd name="connsiteY83" fmla="*/ 3151062 h 5244850"/>
              <a:gd name="connsiteX84" fmla="*/ 431465 w 951160"/>
              <a:gd name="connsiteY84" fmla="*/ 3190532 h 5244850"/>
              <a:gd name="connsiteX85" fmla="*/ 444622 w 951160"/>
              <a:gd name="connsiteY85" fmla="*/ 3243160 h 5244850"/>
              <a:gd name="connsiteX86" fmla="*/ 457778 w 951160"/>
              <a:gd name="connsiteY86" fmla="*/ 3262895 h 5244850"/>
              <a:gd name="connsiteX87" fmla="*/ 464357 w 951160"/>
              <a:gd name="connsiteY87" fmla="*/ 3282630 h 5244850"/>
              <a:gd name="connsiteX88" fmla="*/ 503827 w 951160"/>
              <a:gd name="connsiteY88" fmla="*/ 3308944 h 5244850"/>
              <a:gd name="connsiteX89" fmla="*/ 536719 w 951160"/>
              <a:gd name="connsiteY89" fmla="*/ 3335258 h 5244850"/>
              <a:gd name="connsiteX90" fmla="*/ 576190 w 951160"/>
              <a:gd name="connsiteY90" fmla="*/ 3361571 h 5244850"/>
              <a:gd name="connsiteX91" fmla="*/ 582768 w 951160"/>
              <a:gd name="connsiteY91" fmla="*/ 3381307 h 5244850"/>
              <a:gd name="connsiteX92" fmla="*/ 602504 w 951160"/>
              <a:gd name="connsiteY92" fmla="*/ 3387885 h 5244850"/>
              <a:gd name="connsiteX93" fmla="*/ 641974 w 951160"/>
              <a:gd name="connsiteY93" fmla="*/ 3414199 h 5244850"/>
              <a:gd name="connsiteX94" fmla="*/ 681445 w 951160"/>
              <a:gd name="connsiteY94" fmla="*/ 3447091 h 5244850"/>
              <a:gd name="connsiteX95" fmla="*/ 720915 w 951160"/>
              <a:gd name="connsiteY95" fmla="*/ 3479983 h 5244850"/>
              <a:gd name="connsiteX96" fmla="*/ 747229 w 951160"/>
              <a:gd name="connsiteY96" fmla="*/ 3519453 h 5244850"/>
              <a:gd name="connsiteX97" fmla="*/ 760386 w 951160"/>
              <a:gd name="connsiteY97" fmla="*/ 3539189 h 5244850"/>
              <a:gd name="connsiteX98" fmla="*/ 773542 w 951160"/>
              <a:gd name="connsiteY98" fmla="*/ 3558924 h 5244850"/>
              <a:gd name="connsiteX99" fmla="*/ 793278 w 951160"/>
              <a:gd name="connsiteY99" fmla="*/ 3565502 h 5244850"/>
              <a:gd name="connsiteX100" fmla="*/ 832748 w 951160"/>
              <a:gd name="connsiteY100" fmla="*/ 3644443 h 5244850"/>
              <a:gd name="connsiteX101" fmla="*/ 845905 w 951160"/>
              <a:gd name="connsiteY101" fmla="*/ 3690492 h 5244850"/>
              <a:gd name="connsiteX102" fmla="*/ 852483 w 951160"/>
              <a:gd name="connsiteY102" fmla="*/ 3716806 h 5244850"/>
              <a:gd name="connsiteX103" fmla="*/ 859062 w 951160"/>
              <a:gd name="connsiteY103" fmla="*/ 3736541 h 5244850"/>
              <a:gd name="connsiteX104" fmla="*/ 878797 w 951160"/>
              <a:gd name="connsiteY104" fmla="*/ 3749698 h 5244850"/>
              <a:gd name="connsiteX105" fmla="*/ 924846 w 951160"/>
              <a:gd name="connsiteY105" fmla="*/ 3802325 h 5244850"/>
              <a:gd name="connsiteX106" fmla="*/ 931424 w 951160"/>
              <a:gd name="connsiteY106" fmla="*/ 3822061 h 5244850"/>
              <a:gd name="connsiteX107" fmla="*/ 951160 w 951160"/>
              <a:gd name="connsiteY107" fmla="*/ 3861531 h 5244850"/>
              <a:gd name="connsiteX108" fmla="*/ 938003 w 951160"/>
              <a:gd name="connsiteY108" fmla="*/ 3960207 h 5244850"/>
              <a:gd name="connsiteX109" fmla="*/ 911689 w 951160"/>
              <a:gd name="connsiteY109" fmla="*/ 3999678 h 5244850"/>
              <a:gd name="connsiteX110" fmla="*/ 905111 w 951160"/>
              <a:gd name="connsiteY110" fmla="*/ 4019413 h 5244850"/>
              <a:gd name="connsiteX111" fmla="*/ 885376 w 951160"/>
              <a:gd name="connsiteY111" fmla="*/ 4137825 h 5244850"/>
              <a:gd name="connsiteX112" fmla="*/ 865640 w 951160"/>
              <a:gd name="connsiteY112" fmla="*/ 4144403 h 5244850"/>
              <a:gd name="connsiteX113" fmla="*/ 845905 w 951160"/>
              <a:gd name="connsiteY113" fmla="*/ 4157560 h 5244850"/>
              <a:gd name="connsiteX114" fmla="*/ 819591 w 951160"/>
              <a:gd name="connsiteY114" fmla="*/ 4197030 h 5244850"/>
              <a:gd name="connsiteX115" fmla="*/ 799856 w 951160"/>
              <a:gd name="connsiteY115" fmla="*/ 4256236 h 5244850"/>
              <a:gd name="connsiteX116" fmla="*/ 793278 w 951160"/>
              <a:gd name="connsiteY116" fmla="*/ 4275971 h 5244850"/>
              <a:gd name="connsiteX117" fmla="*/ 766964 w 951160"/>
              <a:gd name="connsiteY117" fmla="*/ 4315442 h 5244850"/>
              <a:gd name="connsiteX118" fmla="*/ 747229 w 951160"/>
              <a:gd name="connsiteY118" fmla="*/ 4354912 h 5244850"/>
              <a:gd name="connsiteX119" fmla="*/ 727494 w 951160"/>
              <a:gd name="connsiteY119" fmla="*/ 4374648 h 5244850"/>
              <a:gd name="connsiteX120" fmla="*/ 714337 w 951160"/>
              <a:gd name="connsiteY120" fmla="*/ 4394383 h 5244850"/>
              <a:gd name="connsiteX121" fmla="*/ 674866 w 951160"/>
              <a:gd name="connsiteY121" fmla="*/ 4420697 h 5244850"/>
              <a:gd name="connsiteX122" fmla="*/ 668288 w 951160"/>
              <a:gd name="connsiteY122" fmla="*/ 4440432 h 5244850"/>
              <a:gd name="connsiteX123" fmla="*/ 641974 w 951160"/>
              <a:gd name="connsiteY123" fmla="*/ 4479902 h 5244850"/>
              <a:gd name="connsiteX124" fmla="*/ 622239 w 951160"/>
              <a:gd name="connsiteY124" fmla="*/ 4519373 h 5244850"/>
              <a:gd name="connsiteX125" fmla="*/ 602504 w 951160"/>
              <a:gd name="connsiteY125" fmla="*/ 4532530 h 5244850"/>
              <a:gd name="connsiteX126" fmla="*/ 589347 w 951160"/>
              <a:gd name="connsiteY126" fmla="*/ 4552265 h 5244850"/>
              <a:gd name="connsiteX127" fmla="*/ 569612 w 951160"/>
              <a:gd name="connsiteY127" fmla="*/ 4565422 h 5244850"/>
              <a:gd name="connsiteX128" fmla="*/ 543298 w 951160"/>
              <a:gd name="connsiteY128" fmla="*/ 4604892 h 5244850"/>
              <a:gd name="connsiteX129" fmla="*/ 530141 w 951160"/>
              <a:gd name="connsiteY129" fmla="*/ 4624627 h 5244850"/>
              <a:gd name="connsiteX130" fmla="*/ 516984 w 951160"/>
              <a:gd name="connsiteY130" fmla="*/ 4644363 h 5244850"/>
              <a:gd name="connsiteX131" fmla="*/ 477514 w 951160"/>
              <a:gd name="connsiteY131" fmla="*/ 4677255 h 5244850"/>
              <a:gd name="connsiteX132" fmla="*/ 444622 w 951160"/>
              <a:gd name="connsiteY132" fmla="*/ 4710147 h 5244850"/>
              <a:gd name="connsiteX133" fmla="*/ 398573 w 951160"/>
              <a:gd name="connsiteY133" fmla="*/ 4762774 h 5244850"/>
              <a:gd name="connsiteX134" fmla="*/ 372259 w 951160"/>
              <a:gd name="connsiteY134" fmla="*/ 4795666 h 5244850"/>
              <a:gd name="connsiteX135" fmla="*/ 345945 w 951160"/>
              <a:gd name="connsiteY135" fmla="*/ 4828558 h 5244850"/>
              <a:gd name="connsiteX136" fmla="*/ 326210 w 951160"/>
              <a:gd name="connsiteY136" fmla="*/ 4868029 h 5244850"/>
              <a:gd name="connsiteX137" fmla="*/ 319632 w 951160"/>
              <a:gd name="connsiteY137" fmla="*/ 4887764 h 5244850"/>
              <a:gd name="connsiteX138" fmla="*/ 299896 w 951160"/>
              <a:gd name="connsiteY138" fmla="*/ 4900921 h 5244850"/>
              <a:gd name="connsiteX139" fmla="*/ 286740 w 951160"/>
              <a:gd name="connsiteY139" fmla="*/ 4920656 h 5244850"/>
              <a:gd name="connsiteX140" fmla="*/ 253847 w 951160"/>
              <a:gd name="connsiteY140" fmla="*/ 4953548 h 5244850"/>
              <a:gd name="connsiteX141" fmla="*/ 234112 w 951160"/>
              <a:gd name="connsiteY141" fmla="*/ 4993019 h 5244850"/>
              <a:gd name="connsiteX142" fmla="*/ 220955 w 951160"/>
              <a:gd name="connsiteY142" fmla="*/ 5032489 h 5244850"/>
              <a:gd name="connsiteX143" fmla="*/ 201220 w 951160"/>
              <a:gd name="connsiteY143" fmla="*/ 5045646 h 5244850"/>
              <a:gd name="connsiteX144" fmla="*/ 161750 w 951160"/>
              <a:gd name="connsiteY144" fmla="*/ 5058803 h 5244850"/>
              <a:gd name="connsiteX145" fmla="*/ 109122 w 951160"/>
              <a:gd name="connsiteY145" fmla="*/ 5104852 h 5244850"/>
              <a:gd name="connsiteX146" fmla="*/ 89387 w 951160"/>
              <a:gd name="connsiteY146" fmla="*/ 5144322 h 5244850"/>
              <a:gd name="connsiteX147" fmla="*/ 69652 w 951160"/>
              <a:gd name="connsiteY147" fmla="*/ 5157479 h 5244850"/>
              <a:gd name="connsiteX148" fmla="*/ 56495 w 951160"/>
              <a:gd name="connsiteY148" fmla="*/ 5177215 h 5244850"/>
              <a:gd name="connsiteX149" fmla="*/ 35312 w 951160"/>
              <a:gd name="connsiteY149" fmla="*/ 5203046 h 5244850"/>
              <a:gd name="connsiteX150" fmla="*/ 24721 w 951160"/>
              <a:gd name="connsiteY150" fmla="*/ 5218286 h 5244850"/>
              <a:gd name="connsiteX151" fmla="*/ 11945 w 951160"/>
              <a:gd name="connsiteY151" fmla="*/ 5222933 h 5244850"/>
              <a:gd name="connsiteX152" fmla="*/ 3452 w 951160"/>
              <a:gd name="connsiteY152" fmla="*/ 5244732 h 5244850"/>
              <a:gd name="connsiteX153" fmla="*/ 59201 w 951160"/>
              <a:gd name="connsiteY153" fmla="*/ 5161659 h 524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951160" h="5244850">
                <a:moveTo>
                  <a:pt x="76230" y="0"/>
                </a:moveTo>
                <a:cubicBezTo>
                  <a:pt x="111207" y="43721"/>
                  <a:pt x="98104" y="19572"/>
                  <a:pt x="115701" y="72363"/>
                </a:cubicBezTo>
                <a:lnTo>
                  <a:pt x="122279" y="92098"/>
                </a:lnTo>
                <a:lnTo>
                  <a:pt x="128858" y="111833"/>
                </a:lnTo>
                <a:cubicBezTo>
                  <a:pt x="134552" y="157391"/>
                  <a:pt x="133405" y="158613"/>
                  <a:pt x="142014" y="197353"/>
                </a:cubicBezTo>
                <a:cubicBezTo>
                  <a:pt x="143274" y="203024"/>
                  <a:pt x="151104" y="236081"/>
                  <a:pt x="155171" y="243402"/>
                </a:cubicBezTo>
                <a:lnTo>
                  <a:pt x="194642" y="302607"/>
                </a:lnTo>
                <a:lnTo>
                  <a:pt x="207799" y="322343"/>
                </a:lnTo>
                <a:cubicBezTo>
                  <a:pt x="221490" y="377110"/>
                  <a:pt x="204818" y="322958"/>
                  <a:pt x="227534" y="368391"/>
                </a:cubicBezTo>
                <a:cubicBezTo>
                  <a:pt x="254769" y="422863"/>
                  <a:pt x="209564" y="351305"/>
                  <a:pt x="247269" y="407862"/>
                </a:cubicBezTo>
                <a:cubicBezTo>
                  <a:pt x="278543" y="501683"/>
                  <a:pt x="247115" y="404036"/>
                  <a:pt x="267004" y="473646"/>
                </a:cubicBezTo>
                <a:cubicBezTo>
                  <a:pt x="268909" y="480313"/>
                  <a:pt x="271901" y="486654"/>
                  <a:pt x="273583" y="493381"/>
                </a:cubicBezTo>
                <a:cubicBezTo>
                  <a:pt x="282984" y="530984"/>
                  <a:pt x="276600" y="518787"/>
                  <a:pt x="286740" y="552587"/>
                </a:cubicBezTo>
                <a:cubicBezTo>
                  <a:pt x="290725" y="565871"/>
                  <a:pt x="292203" y="580519"/>
                  <a:pt x="299896" y="592058"/>
                </a:cubicBezTo>
                <a:cubicBezTo>
                  <a:pt x="320745" y="623331"/>
                  <a:pt x="310554" y="604294"/>
                  <a:pt x="326210" y="651263"/>
                </a:cubicBezTo>
                <a:cubicBezTo>
                  <a:pt x="328403" y="657842"/>
                  <a:pt x="328941" y="665229"/>
                  <a:pt x="332788" y="670999"/>
                </a:cubicBezTo>
                <a:cubicBezTo>
                  <a:pt x="337174" y="677577"/>
                  <a:pt x="342734" y="683509"/>
                  <a:pt x="345945" y="690734"/>
                </a:cubicBezTo>
                <a:cubicBezTo>
                  <a:pt x="351578" y="703407"/>
                  <a:pt x="354716" y="717047"/>
                  <a:pt x="359102" y="730204"/>
                </a:cubicBezTo>
                <a:cubicBezTo>
                  <a:pt x="361295" y="736783"/>
                  <a:pt x="361835" y="744170"/>
                  <a:pt x="365681" y="749940"/>
                </a:cubicBezTo>
                <a:cubicBezTo>
                  <a:pt x="403390" y="806506"/>
                  <a:pt x="358175" y="734931"/>
                  <a:pt x="385416" y="789410"/>
                </a:cubicBezTo>
                <a:cubicBezTo>
                  <a:pt x="388952" y="796481"/>
                  <a:pt x="394187" y="802567"/>
                  <a:pt x="398573" y="809145"/>
                </a:cubicBezTo>
                <a:cubicBezTo>
                  <a:pt x="400766" y="815724"/>
                  <a:pt x="402050" y="822679"/>
                  <a:pt x="405151" y="828881"/>
                </a:cubicBezTo>
                <a:cubicBezTo>
                  <a:pt x="408687" y="835953"/>
                  <a:pt x="415532" y="841213"/>
                  <a:pt x="418308" y="848616"/>
                </a:cubicBezTo>
                <a:cubicBezTo>
                  <a:pt x="422234" y="859085"/>
                  <a:pt x="422693" y="870544"/>
                  <a:pt x="424886" y="881508"/>
                </a:cubicBezTo>
                <a:cubicBezTo>
                  <a:pt x="427079" y="918786"/>
                  <a:pt x="427749" y="956184"/>
                  <a:pt x="431465" y="993341"/>
                </a:cubicBezTo>
                <a:cubicBezTo>
                  <a:pt x="432155" y="1000241"/>
                  <a:pt x="436539" y="1006307"/>
                  <a:pt x="438043" y="1013076"/>
                </a:cubicBezTo>
                <a:cubicBezTo>
                  <a:pt x="449770" y="1065846"/>
                  <a:pt x="439232" y="1037564"/>
                  <a:pt x="451200" y="1085439"/>
                </a:cubicBezTo>
                <a:cubicBezTo>
                  <a:pt x="452882" y="1092166"/>
                  <a:pt x="455585" y="1098596"/>
                  <a:pt x="457778" y="1105174"/>
                </a:cubicBezTo>
                <a:cubicBezTo>
                  <a:pt x="448615" y="1242632"/>
                  <a:pt x="484485" y="1195767"/>
                  <a:pt x="352524" y="1210429"/>
                </a:cubicBezTo>
                <a:cubicBezTo>
                  <a:pt x="345632" y="1211195"/>
                  <a:pt x="339367" y="1214814"/>
                  <a:pt x="332788" y="1217007"/>
                </a:cubicBezTo>
                <a:cubicBezTo>
                  <a:pt x="328403" y="1223586"/>
                  <a:pt x="325223" y="1231152"/>
                  <a:pt x="319632" y="1236743"/>
                </a:cubicBezTo>
                <a:cubicBezTo>
                  <a:pt x="306882" y="1249493"/>
                  <a:pt x="296209" y="1251128"/>
                  <a:pt x="280161" y="1256478"/>
                </a:cubicBezTo>
                <a:cubicBezTo>
                  <a:pt x="277968" y="1263056"/>
                  <a:pt x="272817" y="1269321"/>
                  <a:pt x="273583" y="1276213"/>
                </a:cubicBezTo>
                <a:cubicBezTo>
                  <a:pt x="276715" y="1304395"/>
                  <a:pt x="286188" y="1314855"/>
                  <a:pt x="299896" y="1335419"/>
                </a:cubicBezTo>
                <a:cubicBezTo>
                  <a:pt x="297703" y="1348576"/>
                  <a:pt x="296553" y="1361949"/>
                  <a:pt x="293318" y="1374889"/>
                </a:cubicBezTo>
                <a:cubicBezTo>
                  <a:pt x="289954" y="1388344"/>
                  <a:pt x="284547" y="1401203"/>
                  <a:pt x="280161" y="1414360"/>
                </a:cubicBezTo>
                <a:lnTo>
                  <a:pt x="273583" y="1434095"/>
                </a:lnTo>
                <a:lnTo>
                  <a:pt x="267004" y="1453830"/>
                </a:lnTo>
                <a:lnTo>
                  <a:pt x="260426" y="1473566"/>
                </a:lnTo>
                <a:cubicBezTo>
                  <a:pt x="258233" y="1510844"/>
                  <a:pt x="256825" y="1548176"/>
                  <a:pt x="253847" y="1585399"/>
                </a:cubicBezTo>
                <a:cubicBezTo>
                  <a:pt x="252437" y="1603022"/>
                  <a:pt x="251921" y="1620970"/>
                  <a:pt x="247269" y="1638026"/>
                </a:cubicBezTo>
                <a:cubicBezTo>
                  <a:pt x="245189" y="1645654"/>
                  <a:pt x="238498" y="1651183"/>
                  <a:pt x="234112" y="1657761"/>
                </a:cubicBezTo>
                <a:cubicBezTo>
                  <a:pt x="240690" y="1662147"/>
                  <a:pt x="246177" y="1669000"/>
                  <a:pt x="253847" y="1670918"/>
                </a:cubicBezTo>
                <a:cubicBezTo>
                  <a:pt x="273111" y="1675734"/>
                  <a:pt x="302646" y="1660586"/>
                  <a:pt x="313053" y="1677497"/>
                </a:cubicBezTo>
                <a:cubicBezTo>
                  <a:pt x="326892" y="1699985"/>
                  <a:pt x="318284" y="1732821"/>
                  <a:pt x="306475" y="1756438"/>
                </a:cubicBezTo>
                <a:cubicBezTo>
                  <a:pt x="300273" y="1768842"/>
                  <a:pt x="280161" y="1765208"/>
                  <a:pt x="267004" y="1769594"/>
                </a:cubicBezTo>
                <a:lnTo>
                  <a:pt x="247269" y="1776173"/>
                </a:lnTo>
                <a:cubicBezTo>
                  <a:pt x="238498" y="1789330"/>
                  <a:pt x="225955" y="1800642"/>
                  <a:pt x="220955" y="1815643"/>
                </a:cubicBezTo>
                <a:lnTo>
                  <a:pt x="207799" y="1855114"/>
                </a:lnTo>
                <a:cubicBezTo>
                  <a:pt x="209992" y="1892392"/>
                  <a:pt x="209547" y="1929919"/>
                  <a:pt x="214377" y="1966947"/>
                </a:cubicBezTo>
                <a:cubicBezTo>
                  <a:pt x="216171" y="1980699"/>
                  <a:pt x="217728" y="1996610"/>
                  <a:pt x="227534" y="2006417"/>
                </a:cubicBezTo>
                <a:lnTo>
                  <a:pt x="247269" y="2026153"/>
                </a:lnTo>
                <a:cubicBezTo>
                  <a:pt x="251655" y="2039310"/>
                  <a:pt x="248887" y="2057930"/>
                  <a:pt x="260426" y="2065623"/>
                </a:cubicBezTo>
                <a:cubicBezTo>
                  <a:pt x="267004" y="2070009"/>
                  <a:pt x="272936" y="2075569"/>
                  <a:pt x="280161" y="2078780"/>
                </a:cubicBezTo>
                <a:cubicBezTo>
                  <a:pt x="307477" y="2090921"/>
                  <a:pt x="324384" y="2092887"/>
                  <a:pt x="352524" y="2098515"/>
                </a:cubicBezTo>
                <a:cubicBezTo>
                  <a:pt x="367086" y="2108223"/>
                  <a:pt x="381864" y="2116212"/>
                  <a:pt x="391994" y="2131407"/>
                </a:cubicBezTo>
                <a:cubicBezTo>
                  <a:pt x="395841" y="2137177"/>
                  <a:pt x="396380" y="2144564"/>
                  <a:pt x="398573" y="2151143"/>
                </a:cubicBezTo>
                <a:cubicBezTo>
                  <a:pt x="394056" y="2196304"/>
                  <a:pt x="406315" y="2213958"/>
                  <a:pt x="372259" y="2236662"/>
                </a:cubicBezTo>
                <a:cubicBezTo>
                  <a:pt x="366489" y="2240508"/>
                  <a:pt x="359102" y="2241047"/>
                  <a:pt x="352524" y="2243240"/>
                </a:cubicBezTo>
                <a:cubicBezTo>
                  <a:pt x="348138" y="2249819"/>
                  <a:pt x="339671" y="2255075"/>
                  <a:pt x="339367" y="2262976"/>
                </a:cubicBezTo>
                <a:cubicBezTo>
                  <a:pt x="337427" y="2313421"/>
                  <a:pt x="342073" y="2363946"/>
                  <a:pt x="345945" y="2414279"/>
                </a:cubicBezTo>
                <a:cubicBezTo>
                  <a:pt x="346477" y="2421193"/>
                  <a:pt x="349423" y="2427813"/>
                  <a:pt x="352524" y="2434015"/>
                </a:cubicBezTo>
                <a:cubicBezTo>
                  <a:pt x="356060" y="2441087"/>
                  <a:pt x="359731" y="2448544"/>
                  <a:pt x="365681" y="2453750"/>
                </a:cubicBezTo>
                <a:cubicBezTo>
                  <a:pt x="377581" y="2464162"/>
                  <a:pt x="405151" y="2480063"/>
                  <a:pt x="405151" y="2480063"/>
                </a:cubicBezTo>
                <a:cubicBezTo>
                  <a:pt x="407344" y="2486642"/>
                  <a:pt x="406827" y="2494896"/>
                  <a:pt x="411730" y="2499799"/>
                </a:cubicBezTo>
                <a:cubicBezTo>
                  <a:pt x="416633" y="2504702"/>
                  <a:pt x="425403" y="2503009"/>
                  <a:pt x="431465" y="2506377"/>
                </a:cubicBezTo>
                <a:cubicBezTo>
                  <a:pt x="445288" y="2514056"/>
                  <a:pt x="459754" y="2521510"/>
                  <a:pt x="470935" y="2532691"/>
                </a:cubicBezTo>
                <a:cubicBezTo>
                  <a:pt x="477514" y="2539269"/>
                  <a:pt x="484715" y="2545279"/>
                  <a:pt x="490671" y="2552426"/>
                </a:cubicBezTo>
                <a:cubicBezTo>
                  <a:pt x="495732" y="2558500"/>
                  <a:pt x="498237" y="2566571"/>
                  <a:pt x="503827" y="2572161"/>
                </a:cubicBezTo>
                <a:cubicBezTo>
                  <a:pt x="509418" y="2577752"/>
                  <a:pt x="516984" y="2580932"/>
                  <a:pt x="523563" y="2585318"/>
                </a:cubicBezTo>
                <a:cubicBezTo>
                  <a:pt x="527948" y="2598475"/>
                  <a:pt x="537448" y="2610940"/>
                  <a:pt x="536719" y="2624789"/>
                </a:cubicBezTo>
                <a:cubicBezTo>
                  <a:pt x="529777" y="2756704"/>
                  <a:pt x="543334" y="2710199"/>
                  <a:pt x="523563" y="2769514"/>
                </a:cubicBezTo>
                <a:cubicBezTo>
                  <a:pt x="521370" y="2793635"/>
                  <a:pt x="527226" y="2819928"/>
                  <a:pt x="516984" y="2841876"/>
                </a:cubicBezTo>
                <a:cubicBezTo>
                  <a:pt x="510297" y="2856205"/>
                  <a:pt x="477514" y="2868190"/>
                  <a:pt x="477514" y="2868190"/>
                </a:cubicBezTo>
                <a:cubicBezTo>
                  <a:pt x="473128" y="2881347"/>
                  <a:pt x="475897" y="2899968"/>
                  <a:pt x="464357" y="2907661"/>
                </a:cubicBezTo>
                <a:lnTo>
                  <a:pt x="424886" y="2933974"/>
                </a:lnTo>
                <a:lnTo>
                  <a:pt x="411730" y="2973445"/>
                </a:lnTo>
                <a:cubicBezTo>
                  <a:pt x="409537" y="2980023"/>
                  <a:pt x="411729" y="2990987"/>
                  <a:pt x="405151" y="2993180"/>
                </a:cubicBezTo>
                <a:lnTo>
                  <a:pt x="365681" y="3006337"/>
                </a:lnTo>
                <a:lnTo>
                  <a:pt x="345945" y="3012915"/>
                </a:lnTo>
                <a:cubicBezTo>
                  <a:pt x="339367" y="3017301"/>
                  <a:pt x="331149" y="3019898"/>
                  <a:pt x="326210" y="3026072"/>
                </a:cubicBezTo>
                <a:cubicBezTo>
                  <a:pt x="313427" y="3042051"/>
                  <a:pt x="321562" y="3080235"/>
                  <a:pt x="326210" y="3091856"/>
                </a:cubicBezTo>
                <a:cubicBezTo>
                  <a:pt x="331831" y="3105909"/>
                  <a:pt x="381199" y="3135094"/>
                  <a:pt x="385416" y="3137905"/>
                </a:cubicBezTo>
                <a:lnTo>
                  <a:pt x="405151" y="3151062"/>
                </a:lnTo>
                <a:cubicBezTo>
                  <a:pt x="420796" y="3197992"/>
                  <a:pt x="398611" y="3141249"/>
                  <a:pt x="431465" y="3190532"/>
                </a:cubicBezTo>
                <a:cubicBezTo>
                  <a:pt x="438419" y="3200963"/>
                  <a:pt x="441778" y="3235575"/>
                  <a:pt x="444622" y="3243160"/>
                </a:cubicBezTo>
                <a:cubicBezTo>
                  <a:pt x="447398" y="3250563"/>
                  <a:pt x="454242" y="3255824"/>
                  <a:pt x="457778" y="3262895"/>
                </a:cubicBezTo>
                <a:cubicBezTo>
                  <a:pt x="460879" y="3269097"/>
                  <a:pt x="459454" y="3277727"/>
                  <a:pt x="464357" y="3282630"/>
                </a:cubicBezTo>
                <a:cubicBezTo>
                  <a:pt x="475538" y="3293811"/>
                  <a:pt x="503827" y="3308944"/>
                  <a:pt x="503827" y="3308944"/>
                </a:cubicBezTo>
                <a:cubicBezTo>
                  <a:pt x="528136" y="3345407"/>
                  <a:pt x="503076" y="3316568"/>
                  <a:pt x="536719" y="3335258"/>
                </a:cubicBezTo>
                <a:cubicBezTo>
                  <a:pt x="550542" y="3342937"/>
                  <a:pt x="576190" y="3361571"/>
                  <a:pt x="576190" y="3361571"/>
                </a:cubicBezTo>
                <a:cubicBezTo>
                  <a:pt x="578383" y="3368150"/>
                  <a:pt x="577865" y="3376404"/>
                  <a:pt x="582768" y="3381307"/>
                </a:cubicBezTo>
                <a:cubicBezTo>
                  <a:pt x="587671" y="3386210"/>
                  <a:pt x="596442" y="3384517"/>
                  <a:pt x="602504" y="3387885"/>
                </a:cubicBezTo>
                <a:cubicBezTo>
                  <a:pt x="616327" y="3395564"/>
                  <a:pt x="628817" y="3405428"/>
                  <a:pt x="641974" y="3414199"/>
                </a:cubicBezTo>
                <a:cubicBezTo>
                  <a:pt x="690972" y="3446865"/>
                  <a:pt x="630793" y="3404882"/>
                  <a:pt x="681445" y="3447091"/>
                </a:cubicBezTo>
                <a:cubicBezTo>
                  <a:pt x="705449" y="3467094"/>
                  <a:pt x="699675" y="3452674"/>
                  <a:pt x="720915" y="3479983"/>
                </a:cubicBezTo>
                <a:cubicBezTo>
                  <a:pt x="730623" y="3492465"/>
                  <a:pt x="738458" y="3506296"/>
                  <a:pt x="747229" y="3519453"/>
                </a:cubicBezTo>
                <a:lnTo>
                  <a:pt x="760386" y="3539189"/>
                </a:lnTo>
                <a:cubicBezTo>
                  <a:pt x="764771" y="3545767"/>
                  <a:pt x="766042" y="3556424"/>
                  <a:pt x="773542" y="3558924"/>
                </a:cubicBezTo>
                <a:lnTo>
                  <a:pt x="793278" y="3565502"/>
                </a:lnTo>
                <a:cubicBezTo>
                  <a:pt x="819003" y="3604091"/>
                  <a:pt x="821853" y="3600866"/>
                  <a:pt x="832748" y="3644443"/>
                </a:cubicBezTo>
                <a:cubicBezTo>
                  <a:pt x="853329" y="3726759"/>
                  <a:pt x="827020" y="3624389"/>
                  <a:pt x="845905" y="3690492"/>
                </a:cubicBezTo>
                <a:cubicBezTo>
                  <a:pt x="848389" y="3699185"/>
                  <a:pt x="849999" y="3708113"/>
                  <a:pt x="852483" y="3716806"/>
                </a:cubicBezTo>
                <a:cubicBezTo>
                  <a:pt x="854388" y="3723473"/>
                  <a:pt x="854730" y="3731126"/>
                  <a:pt x="859062" y="3736541"/>
                </a:cubicBezTo>
                <a:cubicBezTo>
                  <a:pt x="864001" y="3742715"/>
                  <a:pt x="872219" y="3745312"/>
                  <a:pt x="878797" y="3749698"/>
                </a:cubicBezTo>
                <a:cubicBezTo>
                  <a:pt x="909497" y="3795746"/>
                  <a:pt x="891954" y="3780397"/>
                  <a:pt x="924846" y="3802325"/>
                </a:cubicBezTo>
                <a:cubicBezTo>
                  <a:pt x="927039" y="3808904"/>
                  <a:pt x="928323" y="3815859"/>
                  <a:pt x="931424" y="3822061"/>
                </a:cubicBezTo>
                <a:cubicBezTo>
                  <a:pt x="956934" y="3873082"/>
                  <a:pt x="934620" y="3811916"/>
                  <a:pt x="951160" y="3861531"/>
                </a:cubicBezTo>
                <a:cubicBezTo>
                  <a:pt x="950694" y="3867122"/>
                  <a:pt x="951174" y="3936499"/>
                  <a:pt x="938003" y="3960207"/>
                </a:cubicBezTo>
                <a:cubicBezTo>
                  <a:pt x="930324" y="3974030"/>
                  <a:pt x="911689" y="3999678"/>
                  <a:pt x="911689" y="3999678"/>
                </a:cubicBezTo>
                <a:cubicBezTo>
                  <a:pt x="909496" y="4006256"/>
                  <a:pt x="905877" y="4012521"/>
                  <a:pt x="905111" y="4019413"/>
                </a:cubicBezTo>
                <a:cubicBezTo>
                  <a:pt x="904001" y="4029401"/>
                  <a:pt x="915379" y="4113823"/>
                  <a:pt x="885376" y="4137825"/>
                </a:cubicBezTo>
                <a:cubicBezTo>
                  <a:pt x="879961" y="4142157"/>
                  <a:pt x="872219" y="4142210"/>
                  <a:pt x="865640" y="4144403"/>
                </a:cubicBezTo>
                <a:cubicBezTo>
                  <a:pt x="859062" y="4148789"/>
                  <a:pt x="851111" y="4151610"/>
                  <a:pt x="845905" y="4157560"/>
                </a:cubicBezTo>
                <a:cubicBezTo>
                  <a:pt x="835492" y="4169460"/>
                  <a:pt x="819591" y="4197030"/>
                  <a:pt x="819591" y="4197030"/>
                </a:cubicBezTo>
                <a:lnTo>
                  <a:pt x="799856" y="4256236"/>
                </a:lnTo>
                <a:cubicBezTo>
                  <a:pt x="797663" y="4262814"/>
                  <a:pt x="797124" y="4270201"/>
                  <a:pt x="793278" y="4275971"/>
                </a:cubicBezTo>
                <a:lnTo>
                  <a:pt x="766964" y="4315442"/>
                </a:lnTo>
                <a:cubicBezTo>
                  <a:pt x="760371" y="4335223"/>
                  <a:pt x="761399" y="4337907"/>
                  <a:pt x="747229" y="4354912"/>
                </a:cubicBezTo>
                <a:cubicBezTo>
                  <a:pt x="741273" y="4362059"/>
                  <a:pt x="733450" y="4367501"/>
                  <a:pt x="727494" y="4374648"/>
                </a:cubicBezTo>
                <a:cubicBezTo>
                  <a:pt x="722433" y="4380722"/>
                  <a:pt x="720287" y="4389177"/>
                  <a:pt x="714337" y="4394383"/>
                </a:cubicBezTo>
                <a:cubicBezTo>
                  <a:pt x="702437" y="4404796"/>
                  <a:pt x="674866" y="4420697"/>
                  <a:pt x="674866" y="4420697"/>
                </a:cubicBezTo>
                <a:cubicBezTo>
                  <a:pt x="672673" y="4427275"/>
                  <a:pt x="671656" y="4434370"/>
                  <a:pt x="668288" y="4440432"/>
                </a:cubicBezTo>
                <a:cubicBezTo>
                  <a:pt x="660609" y="4454255"/>
                  <a:pt x="641974" y="4479902"/>
                  <a:pt x="641974" y="4479902"/>
                </a:cubicBezTo>
                <a:cubicBezTo>
                  <a:pt x="636624" y="4495955"/>
                  <a:pt x="634993" y="4506619"/>
                  <a:pt x="622239" y="4519373"/>
                </a:cubicBezTo>
                <a:cubicBezTo>
                  <a:pt x="616648" y="4524964"/>
                  <a:pt x="609082" y="4528144"/>
                  <a:pt x="602504" y="4532530"/>
                </a:cubicBezTo>
                <a:cubicBezTo>
                  <a:pt x="598118" y="4539108"/>
                  <a:pt x="594938" y="4546674"/>
                  <a:pt x="589347" y="4552265"/>
                </a:cubicBezTo>
                <a:cubicBezTo>
                  <a:pt x="583756" y="4557856"/>
                  <a:pt x="574818" y="4559472"/>
                  <a:pt x="569612" y="4565422"/>
                </a:cubicBezTo>
                <a:cubicBezTo>
                  <a:pt x="559199" y="4577322"/>
                  <a:pt x="552069" y="4591735"/>
                  <a:pt x="543298" y="4604892"/>
                </a:cubicBezTo>
                <a:lnTo>
                  <a:pt x="530141" y="4624627"/>
                </a:lnTo>
                <a:cubicBezTo>
                  <a:pt x="525755" y="4631206"/>
                  <a:pt x="523563" y="4639977"/>
                  <a:pt x="516984" y="4644363"/>
                </a:cubicBezTo>
                <a:cubicBezTo>
                  <a:pt x="497579" y="4657300"/>
                  <a:pt x="493343" y="4658261"/>
                  <a:pt x="477514" y="4677255"/>
                </a:cubicBezTo>
                <a:cubicBezTo>
                  <a:pt x="450104" y="4710147"/>
                  <a:pt x="480803" y="4686026"/>
                  <a:pt x="444622" y="4710147"/>
                </a:cubicBezTo>
                <a:cubicBezTo>
                  <a:pt x="413922" y="4756195"/>
                  <a:pt x="431465" y="4740846"/>
                  <a:pt x="398573" y="4762774"/>
                </a:cubicBezTo>
                <a:cubicBezTo>
                  <a:pt x="382035" y="4812383"/>
                  <a:pt x="406268" y="4753153"/>
                  <a:pt x="372259" y="4795666"/>
                </a:cubicBezTo>
                <a:cubicBezTo>
                  <a:pt x="335950" y="4841055"/>
                  <a:pt x="402499" y="4790859"/>
                  <a:pt x="345945" y="4828558"/>
                </a:cubicBezTo>
                <a:cubicBezTo>
                  <a:pt x="329412" y="4878162"/>
                  <a:pt x="351713" y="4817022"/>
                  <a:pt x="326210" y="4868029"/>
                </a:cubicBezTo>
                <a:cubicBezTo>
                  <a:pt x="323109" y="4874231"/>
                  <a:pt x="323964" y="4882349"/>
                  <a:pt x="319632" y="4887764"/>
                </a:cubicBezTo>
                <a:cubicBezTo>
                  <a:pt x="314693" y="4893938"/>
                  <a:pt x="306475" y="4896535"/>
                  <a:pt x="299896" y="4900921"/>
                </a:cubicBezTo>
                <a:cubicBezTo>
                  <a:pt x="295511" y="4907499"/>
                  <a:pt x="292330" y="4915066"/>
                  <a:pt x="286740" y="4920656"/>
                </a:cubicBezTo>
                <a:cubicBezTo>
                  <a:pt x="242880" y="4964516"/>
                  <a:pt x="288934" y="4900918"/>
                  <a:pt x="253847" y="4953548"/>
                </a:cubicBezTo>
                <a:cubicBezTo>
                  <a:pt x="229863" y="5025507"/>
                  <a:pt x="268111" y="4916524"/>
                  <a:pt x="234112" y="4993019"/>
                </a:cubicBezTo>
                <a:cubicBezTo>
                  <a:pt x="228479" y="5005692"/>
                  <a:pt x="232494" y="5024796"/>
                  <a:pt x="220955" y="5032489"/>
                </a:cubicBezTo>
                <a:cubicBezTo>
                  <a:pt x="214377" y="5036875"/>
                  <a:pt x="208445" y="5042435"/>
                  <a:pt x="201220" y="5045646"/>
                </a:cubicBezTo>
                <a:cubicBezTo>
                  <a:pt x="188547" y="5051279"/>
                  <a:pt x="161750" y="5058803"/>
                  <a:pt x="161750" y="5058803"/>
                </a:cubicBezTo>
                <a:cubicBezTo>
                  <a:pt x="115701" y="5089503"/>
                  <a:pt x="131050" y="5071960"/>
                  <a:pt x="109122" y="5104852"/>
                </a:cubicBezTo>
                <a:cubicBezTo>
                  <a:pt x="103772" y="5120904"/>
                  <a:pt x="102140" y="5131569"/>
                  <a:pt x="89387" y="5144322"/>
                </a:cubicBezTo>
                <a:cubicBezTo>
                  <a:pt x="83796" y="5149913"/>
                  <a:pt x="76230" y="5153093"/>
                  <a:pt x="69652" y="5157479"/>
                </a:cubicBezTo>
                <a:cubicBezTo>
                  <a:pt x="65266" y="5164058"/>
                  <a:pt x="62218" y="5169621"/>
                  <a:pt x="56495" y="5177215"/>
                </a:cubicBezTo>
                <a:cubicBezTo>
                  <a:pt x="50772" y="5184810"/>
                  <a:pt x="51361" y="5197696"/>
                  <a:pt x="35312" y="5203046"/>
                </a:cubicBezTo>
                <a:cubicBezTo>
                  <a:pt x="27228" y="5215172"/>
                  <a:pt x="28616" y="5214972"/>
                  <a:pt x="24721" y="5218286"/>
                </a:cubicBezTo>
                <a:cubicBezTo>
                  <a:pt x="20827" y="5221601"/>
                  <a:pt x="12950" y="5225129"/>
                  <a:pt x="11945" y="5222933"/>
                </a:cubicBezTo>
                <a:cubicBezTo>
                  <a:pt x="10940" y="5220737"/>
                  <a:pt x="-7472" y="5246816"/>
                  <a:pt x="3452" y="5244732"/>
                </a:cubicBezTo>
                <a:cubicBezTo>
                  <a:pt x="14376" y="5242648"/>
                  <a:pt x="47878" y="5165344"/>
                  <a:pt x="59201" y="5161659"/>
                </a:cubicBez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78142" y="3281082"/>
            <a:ext cx="978705" cy="1860177"/>
          </a:xfrm>
          <a:custGeom>
            <a:avLst/>
            <a:gdLst>
              <a:gd name="connsiteX0" fmla="*/ 274976 w 978705"/>
              <a:gd name="connsiteY0" fmla="*/ 0 h 1860177"/>
              <a:gd name="connsiteX1" fmla="*/ 288423 w 978705"/>
              <a:gd name="connsiteY1" fmla="*/ 62753 h 1860177"/>
              <a:gd name="connsiteX2" fmla="*/ 292905 w 978705"/>
              <a:gd name="connsiteY2" fmla="*/ 76200 h 1860177"/>
              <a:gd name="connsiteX3" fmla="*/ 283940 w 978705"/>
              <a:gd name="connsiteY3" fmla="*/ 161365 h 1860177"/>
              <a:gd name="connsiteX4" fmla="*/ 270493 w 978705"/>
              <a:gd name="connsiteY4" fmla="*/ 259977 h 1860177"/>
              <a:gd name="connsiteX5" fmla="*/ 252564 w 978705"/>
              <a:gd name="connsiteY5" fmla="*/ 282389 h 1860177"/>
              <a:gd name="connsiteX6" fmla="*/ 248082 w 978705"/>
              <a:gd name="connsiteY6" fmla="*/ 295836 h 1860177"/>
              <a:gd name="connsiteX7" fmla="*/ 207740 w 978705"/>
              <a:gd name="connsiteY7" fmla="*/ 313765 h 1860177"/>
              <a:gd name="connsiteX8" fmla="*/ 194293 w 978705"/>
              <a:gd name="connsiteY8" fmla="*/ 318247 h 1860177"/>
              <a:gd name="connsiteX9" fmla="*/ 46376 w 978705"/>
              <a:gd name="connsiteY9" fmla="*/ 322730 h 1860177"/>
              <a:gd name="connsiteX10" fmla="*/ 6034 w 978705"/>
              <a:gd name="connsiteY10" fmla="*/ 340659 h 1860177"/>
              <a:gd name="connsiteX11" fmla="*/ 6034 w 978705"/>
              <a:gd name="connsiteY11" fmla="*/ 403412 h 1860177"/>
              <a:gd name="connsiteX12" fmla="*/ 10517 w 978705"/>
              <a:gd name="connsiteY12" fmla="*/ 416859 h 1860177"/>
              <a:gd name="connsiteX13" fmla="*/ 37411 w 978705"/>
              <a:gd name="connsiteY13" fmla="*/ 434789 h 1860177"/>
              <a:gd name="connsiteX14" fmla="*/ 50858 w 978705"/>
              <a:gd name="connsiteY14" fmla="*/ 443753 h 1860177"/>
              <a:gd name="connsiteX15" fmla="*/ 64305 w 978705"/>
              <a:gd name="connsiteY15" fmla="*/ 452718 h 1860177"/>
              <a:gd name="connsiteX16" fmla="*/ 77752 w 978705"/>
              <a:gd name="connsiteY16" fmla="*/ 457200 h 1860177"/>
              <a:gd name="connsiteX17" fmla="*/ 104646 w 978705"/>
              <a:gd name="connsiteY17" fmla="*/ 475130 h 1860177"/>
              <a:gd name="connsiteX18" fmla="*/ 136023 w 978705"/>
              <a:gd name="connsiteY18" fmla="*/ 510989 h 1860177"/>
              <a:gd name="connsiteX19" fmla="*/ 153952 w 978705"/>
              <a:gd name="connsiteY19" fmla="*/ 537883 h 1860177"/>
              <a:gd name="connsiteX20" fmla="*/ 162917 w 978705"/>
              <a:gd name="connsiteY20" fmla="*/ 551330 h 1860177"/>
              <a:gd name="connsiteX21" fmla="*/ 171882 w 978705"/>
              <a:gd name="connsiteY21" fmla="*/ 578224 h 1860177"/>
              <a:gd name="connsiteX22" fmla="*/ 176364 w 978705"/>
              <a:gd name="connsiteY22" fmla="*/ 591671 h 1860177"/>
              <a:gd name="connsiteX23" fmla="*/ 180846 w 978705"/>
              <a:gd name="connsiteY23" fmla="*/ 676836 h 1860177"/>
              <a:gd name="connsiteX24" fmla="*/ 203258 w 978705"/>
              <a:gd name="connsiteY24" fmla="*/ 699247 h 1860177"/>
              <a:gd name="connsiteX25" fmla="*/ 270493 w 978705"/>
              <a:gd name="connsiteY25" fmla="*/ 712694 h 1860177"/>
              <a:gd name="connsiteX26" fmla="*/ 266011 w 978705"/>
              <a:gd name="connsiteY26" fmla="*/ 726142 h 1860177"/>
              <a:gd name="connsiteX27" fmla="*/ 252564 w 978705"/>
              <a:gd name="connsiteY27" fmla="*/ 735106 h 1860177"/>
              <a:gd name="connsiteX28" fmla="*/ 243599 w 978705"/>
              <a:gd name="connsiteY28" fmla="*/ 748553 h 1860177"/>
              <a:gd name="connsiteX29" fmla="*/ 234634 w 978705"/>
              <a:gd name="connsiteY29" fmla="*/ 806824 h 1860177"/>
              <a:gd name="connsiteX30" fmla="*/ 221187 w 978705"/>
              <a:gd name="connsiteY30" fmla="*/ 833718 h 1860177"/>
              <a:gd name="connsiteX31" fmla="*/ 212223 w 978705"/>
              <a:gd name="connsiteY31" fmla="*/ 860612 h 1860177"/>
              <a:gd name="connsiteX32" fmla="*/ 207740 w 978705"/>
              <a:gd name="connsiteY32" fmla="*/ 874059 h 1860177"/>
              <a:gd name="connsiteX33" fmla="*/ 216705 w 978705"/>
              <a:gd name="connsiteY33" fmla="*/ 932330 h 1860177"/>
              <a:gd name="connsiteX34" fmla="*/ 225670 w 978705"/>
              <a:gd name="connsiteY34" fmla="*/ 945777 h 1860177"/>
              <a:gd name="connsiteX35" fmla="*/ 248082 w 978705"/>
              <a:gd name="connsiteY35" fmla="*/ 981636 h 1860177"/>
              <a:gd name="connsiteX36" fmla="*/ 283940 w 978705"/>
              <a:gd name="connsiteY36" fmla="*/ 1013012 h 1860177"/>
              <a:gd name="connsiteX37" fmla="*/ 297387 w 978705"/>
              <a:gd name="connsiteY37" fmla="*/ 1021977 h 1860177"/>
              <a:gd name="connsiteX38" fmla="*/ 315317 w 978705"/>
              <a:gd name="connsiteY38" fmla="*/ 1048871 h 1860177"/>
              <a:gd name="connsiteX39" fmla="*/ 324282 w 978705"/>
              <a:gd name="connsiteY39" fmla="*/ 1062318 h 1860177"/>
              <a:gd name="connsiteX40" fmla="*/ 351176 w 978705"/>
              <a:gd name="connsiteY40" fmla="*/ 1084730 h 1860177"/>
              <a:gd name="connsiteX41" fmla="*/ 364623 w 978705"/>
              <a:gd name="connsiteY41" fmla="*/ 1098177 h 1860177"/>
              <a:gd name="connsiteX42" fmla="*/ 391517 w 978705"/>
              <a:gd name="connsiteY42" fmla="*/ 1116106 h 1860177"/>
              <a:gd name="connsiteX43" fmla="*/ 404964 w 978705"/>
              <a:gd name="connsiteY43" fmla="*/ 1125071 h 1860177"/>
              <a:gd name="connsiteX44" fmla="*/ 413929 w 978705"/>
              <a:gd name="connsiteY44" fmla="*/ 1138518 h 1860177"/>
              <a:gd name="connsiteX45" fmla="*/ 427376 w 978705"/>
              <a:gd name="connsiteY45" fmla="*/ 1143000 h 1860177"/>
              <a:gd name="connsiteX46" fmla="*/ 445305 w 978705"/>
              <a:gd name="connsiteY46" fmla="*/ 1169894 h 1860177"/>
              <a:gd name="connsiteX47" fmla="*/ 454270 w 978705"/>
              <a:gd name="connsiteY47" fmla="*/ 1183342 h 1860177"/>
              <a:gd name="connsiteX48" fmla="*/ 481164 w 978705"/>
              <a:gd name="connsiteY48" fmla="*/ 1196789 h 1860177"/>
              <a:gd name="connsiteX49" fmla="*/ 494611 w 978705"/>
              <a:gd name="connsiteY49" fmla="*/ 1205753 h 1860177"/>
              <a:gd name="connsiteX50" fmla="*/ 530470 w 978705"/>
              <a:gd name="connsiteY50" fmla="*/ 1214718 h 1860177"/>
              <a:gd name="connsiteX51" fmla="*/ 543917 w 978705"/>
              <a:gd name="connsiteY51" fmla="*/ 1219200 h 1860177"/>
              <a:gd name="connsiteX52" fmla="*/ 615634 w 978705"/>
              <a:gd name="connsiteY52" fmla="*/ 1210236 h 1860177"/>
              <a:gd name="connsiteX53" fmla="*/ 629082 w 978705"/>
              <a:gd name="connsiteY53" fmla="*/ 1201271 h 1860177"/>
              <a:gd name="connsiteX54" fmla="*/ 655976 w 978705"/>
              <a:gd name="connsiteY54" fmla="*/ 1192306 h 1860177"/>
              <a:gd name="connsiteX55" fmla="*/ 669423 w 978705"/>
              <a:gd name="connsiteY55" fmla="*/ 1187824 h 1860177"/>
              <a:gd name="connsiteX56" fmla="*/ 732176 w 978705"/>
              <a:gd name="connsiteY56" fmla="*/ 1192306 h 1860177"/>
              <a:gd name="connsiteX57" fmla="*/ 754587 w 978705"/>
              <a:gd name="connsiteY57" fmla="*/ 1214718 h 1860177"/>
              <a:gd name="connsiteX58" fmla="*/ 781482 w 978705"/>
              <a:gd name="connsiteY58" fmla="*/ 1223683 h 1860177"/>
              <a:gd name="connsiteX59" fmla="*/ 794929 w 978705"/>
              <a:gd name="connsiteY59" fmla="*/ 1232647 h 1860177"/>
              <a:gd name="connsiteX60" fmla="*/ 799411 w 978705"/>
              <a:gd name="connsiteY60" fmla="*/ 1246094 h 1860177"/>
              <a:gd name="connsiteX61" fmla="*/ 808376 w 978705"/>
              <a:gd name="connsiteY61" fmla="*/ 1259542 h 1860177"/>
              <a:gd name="connsiteX62" fmla="*/ 812858 w 978705"/>
              <a:gd name="connsiteY62" fmla="*/ 1376083 h 1860177"/>
              <a:gd name="connsiteX63" fmla="*/ 821823 w 978705"/>
              <a:gd name="connsiteY63" fmla="*/ 1402977 h 1860177"/>
              <a:gd name="connsiteX64" fmla="*/ 835270 w 978705"/>
              <a:gd name="connsiteY64" fmla="*/ 1411942 h 1860177"/>
              <a:gd name="connsiteX65" fmla="*/ 826305 w 978705"/>
              <a:gd name="connsiteY65" fmla="*/ 1479177 h 1860177"/>
              <a:gd name="connsiteX66" fmla="*/ 808376 w 978705"/>
              <a:gd name="connsiteY66" fmla="*/ 1506071 h 1860177"/>
              <a:gd name="connsiteX67" fmla="*/ 799411 w 978705"/>
              <a:gd name="connsiteY67" fmla="*/ 1519518 h 1860177"/>
              <a:gd name="connsiteX68" fmla="*/ 794929 w 978705"/>
              <a:gd name="connsiteY68" fmla="*/ 1541930 h 1860177"/>
              <a:gd name="connsiteX69" fmla="*/ 785964 w 978705"/>
              <a:gd name="connsiteY69" fmla="*/ 1568824 h 1860177"/>
              <a:gd name="connsiteX70" fmla="*/ 781482 w 978705"/>
              <a:gd name="connsiteY70" fmla="*/ 1582271 h 1860177"/>
              <a:gd name="connsiteX71" fmla="*/ 776999 w 978705"/>
              <a:gd name="connsiteY71" fmla="*/ 1595718 h 1860177"/>
              <a:gd name="connsiteX72" fmla="*/ 772517 w 978705"/>
              <a:gd name="connsiteY72" fmla="*/ 1609165 h 1860177"/>
              <a:gd name="connsiteX73" fmla="*/ 776999 w 978705"/>
              <a:gd name="connsiteY73" fmla="*/ 1631577 h 1860177"/>
              <a:gd name="connsiteX74" fmla="*/ 862164 w 978705"/>
              <a:gd name="connsiteY74" fmla="*/ 1645024 h 1860177"/>
              <a:gd name="connsiteX75" fmla="*/ 902505 w 978705"/>
              <a:gd name="connsiteY75" fmla="*/ 1662953 h 1860177"/>
              <a:gd name="connsiteX76" fmla="*/ 915952 w 978705"/>
              <a:gd name="connsiteY76" fmla="*/ 1676400 h 1860177"/>
              <a:gd name="connsiteX77" fmla="*/ 933882 w 978705"/>
              <a:gd name="connsiteY77" fmla="*/ 1703294 h 1860177"/>
              <a:gd name="connsiteX78" fmla="*/ 938364 w 978705"/>
              <a:gd name="connsiteY78" fmla="*/ 1752600 h 1860177"/>
              <a:gd name="connsiteX79" fmla="*/ 942846 w 978705"/>
              <a:gd name="connsiteY79" fmla="*/ 1766047 h 1860177"/>
              <a:gd name="connsiteX80" fmla="*/ 956293 w 978705"/>
              <a:gd name="connsiteY80" fmla="*/ 1779494 h 1860177"/>
              <a:gd name="connsiteX81" fmla="*/ 965258 w 978705"/>
              <a:gd name="connsiteY81" fmla="*/ 1792942 h 1860177"/>
              <a:gd name="connsiteX82" fmla="*/ 974223 w 978705"/>
              <a:gd name="connsiteY82" fmla="*/ 1819836 h 1860177"/>
              <a:gd name="connsiteX83" fmla="*/ 978705 w 978705"/>
              <a:gd name="connsiteY83" fmla="*/ 1833283 h 1860177"/>
              <a:gd name="connsiteX84" fmla="*/ 978705 w 978705"/>
              <a:gd name="connsiteY84" fmla="*/ 1860177 h 186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705" h="1860177">
                <a:moveTo>
                  <a:pt x="274976" y="0"/>
                </a:moveTo>
                <a:cubicBezTo>
                  <a:pt x="280630" y="45239"/>
                  <a:pt x="275648" y="24429"/>
                  <a:pt x="288423" y="62753"/>
                </a:cubicBezTo>
                <a:lnTo>
                  <a:pt x="292905" y="76200"/>
                </a:lnTo>
                <a:cubicBezTo>
                  <a:pt x="288702" y="109827"/>
                  <a:pt x="286327" y="125556"/>
                  <a:pt x="283940" y="161365"/>
                </a:cubicBezTo>
                <a:cubicBezTo>
                  <a:pt x="277762" y="254029"/>
                  <a:pt x="295495" y="222476"/>
                  <a:pt x="270493" y="259977"/>
                </a:cubicBezTo>
                <a:cubicBezTo>
                  <a:pt x="259227" y="293776"/>
                  <a:pt x="275734" y="253425"/>
                  <a:pt x="252564" y="282389"/>
                </a:cubicBezTo>
                <a:cubicBezTo>
                  <a:pt x="249613" y="286078"/>
                  <a:pt x="251034" y="292147"/>
                  <a:pt x="248082" y="295836"/>
                </a:cubicBezTo>
                <a:cubicBezTo>
                  <a:pt x="240334" y="305520"/>
                  <a:pt x="215954" y="311027"/>
                  <a:pt x="207740" y="313765"/>
                </a:cubicBezTo>
                <a:cubicBezTo>
                  <a:pt x="203258" y="315259"/>
                  <a:pt x="199016" y="318104"/>
                  <a:pt x="194293" y="318247"/>
                </a:cubicBezTo>
                <a:lnTo>
                  <a:pt x="46376" y="322730"/>
                </a:lnTo>
                <a:cubicBezTo>
                  <a:pt x="14371" y="333398"/>
                  <a:pt x="27345" y="326452"/>
                  <a:pt x="6034" y="340659"/>
                </a:cubicBezTo>
                <a:cubicBezTo>
                  <a:pt x="-3104" y="368075"/>
                  <a:pt x="-840" y="355294"/>
                  <a:pt x="6034" y="403412"/>
                </a:cubicBezTo>
                <a:cubicBezTo>
                  <a:pt x="6702" y="408089"/>
                  <a:pt x="7176" y="413518"/>
                  <a:pt x="10517" y="416859"/>
                </a:cubicBezTo>
                <a:cubicBezTo>
                  <a:pt x="18136" y="424478"/>
                  <a:pt x="28446" y="428812"/>
                  <a:pt x="37411" y="434789"/>
                </a:cubicBezTo>
                <a:lnTo>
                  <a:pt x="50858" y="443753"/>
                </a:lnTo>
                <a:cubicBezTo>
                  <a:pt x="55340" y="446741"/>
                  <a:pt x="59194" y="451015"/>
                  <a:pt x="64305" y="452718"/>
                </a:cubicBezTo>
                <a:lnTo>
                  <a:pt x="77752" y="457200"/>
                </a:lnTo>
                <a:cubicBezTo>
                  <a:pt x="86717" y="463177"/>
                  <a:pt x="98669" y="466165"/>
                  <a:pt x="104646" y="475130"/>
                </a:cubicBezTo>
                <a:cubicBezTo>
                  <a:pt x="125564" y="506506"/>
                  <a:pt x="113611" y="496047"/>
                  <a:pt x="136023" y="510989"/>
                </a:cubicBezTo>
                <a:lnTo>
                  <a:pt x="153952" y="537883"/>
                </a:lnTo>
                <a:lnTo>
                  <a:pt x="162917" y="551330"/>
                </a:lnTo>
                <a:lnTo>
                  <a:pt x="171882" y="578224"/>
                </a:lnTo>
                <a:lnTo>
                  <a:pt x="176364" y="591671"/>
                </a:lnTo>
                <a:cubicBezTo>
                  <a:pt x="177858" y="620059"/>
                  <a:pt x="177005" y="648669"/>
                  <a:pt x="180846" y="676836"/>
                </a:cubicBezTo>
                <a:cubicBezTo>
                  <a:pt x="182099" y="686026"/>
                  <a:pt x="196028" y="696034"/>
                  <a:pt x="203258" y="699247"/>
                </a:cubicBezTo>
                <a:cubicBezTo>
                  <a:pt x="229747" y="711020"/>
                  <a:pt x="239718" y="709275"/>
                  <a:pt x="270493" y="712694"/>
                </a:cubicBezTo>
                <a:cubicBezTo>
                  <a:pt x="268999" y="717177"/>
                  <a:pt x="268963" y="722452"/>
                  <a:pt x="266011" y="726142"/>
                </a:cubicBezTo>
                <a:cubicBezTo>
                  <a:pt x="262646" y="730349"/>
                  <a:pt x="256373" y="731297"/>
                  <a:pt x="252564" y="735106"/>
                </a:cubicBezTo>
                <a:cubicBezTo>
                  <a:pt x="248755" y="738915"/>
                  <a:pt x="246587" y="744071"/>
                  <a:pt x="243599" y="748553"/>
                </a:cubicBezTo>
                <a:cubicBezTo>
                  <a:pt x="232811" y="780920"/>
                  <a:pt x="244539" y="742441"/>
                  <a:pt x="234634" y="806824"/>
                </a:cubicBezTo>
                <a:cubicBezTo>
                  <a:pt x="232778" y="818888"/>
                  <a:pt x="227836" y="823744"/>
                  <a:pt x="221187" y="833718"/>
                </a:cubicBezTo>
                <a:lnTo>
                  <a:pt x="212223" y="860612"/>
                </a:lnTo>
                <a:lnTo>
                  <a:pt x="207740" y="874059"/>
                </a:lnTo>
                <a:cubicBezTo>
                  <a:pt x="209025" y="886907"/>
                  <a:pt x="208629" y="916178"/>
                  <a:pt x="216705" y="932330"/>
                </a:cubicBezTo>
                <a:cubicBezTo>
                  <a:pt x="219114" y="937148"/>
                  <a:pt x="222682" y="941295"/>
                  <a:pt x="225670" y="945777"/>
                </a:cubicBezTo>
                <a:cubicBezTo>
                  <a:pt x="236338" y="977782"/>
                  <a:pt x="226771" y="967429"/>
                  <a:pt x="248082" y="981636"/>
                </a:cubicBezTo>
                <a:cubicBezTo>
                  <a:pt x="263022" y="1004048"/>
                  <a:pt x="252563" y="992094"/>
                  <a:pt x="283940" y="1013012"/>
                </a:cubicBezTo>
                <a:lnTo>
                  <a:pt x="297387" y="1021977"/>
                </a:lnTo>
                <a:lnTo>
                  <a:pt x="315317" y="1048871"/>
                </a:lnTo>
                <a:cubicBezTo>
                  <a:pt x="318305" y="1053353"/>
                  <a:pt x="320473" y="1058509"/>
                  <a:pt x="324282" y="1062318"/>
                </a:cubicBezTo>
                <a:cubicBezTo>
                  <a:pt x="363567" y="1101603"/>
                  <a:pt x="313733" y="1053527"/>
                  <a:pt x="351176" y="1084730"/>
                </a:cubicBezTo>
                <a:cubicBezTo>
                  <a:pt x="356046" y="1088788"/>
                  <a:pt x="359619" y="1094285"/>
                  <a:pt x="364623" y="1098177"/>
                </a:cubicBezTo>
                <a:cubicBezTo>
                  <a:pt x="373128" y="1104792"/>
                  <a:pt x="382552" y="1110130"/>
                  <a:pt x="391517" y="1116106"/>
                </a:cubicBezTo>
                <a:lnTo>
                  <a:pt x="404964" y="1125071"/>
                </a:lnTo>
                <a:cubicBezTo>
                  <a:pt x="407952" y="1129553"/>
                  <a:pt x="409722" y="1135153"/>
                  <a:pt x="413929" y="1138518"/>
                </a:cubicBezTo>
                <a:cubicBezTo>
                  <a:pt x="417618" y="1141469"/>
                  <a:pt x="424035" y="1139659"/>
                  <a:pt x="427376" y="1143000"/>
                </a:cubicBezTo>
                <a:cubicBezTo>
                  <a:pt x="434994" y="1150618"/>
                  <a:pt x="439329" y="1160929"/>
                  <a:pt x="445305" y="1169894"/>
                </a:cubicBezTo>
                <a:cubicBezTo>
                  <a:pt x="448293" y="1174377"/>
                  <a:pt x="449787" y="1180354"/>
                  <a:pt x="454270" y="1183342"/>
                </a:cubicBezTo>
                <a:cubicBezTo>
                  <a:pt x="492806" y="1209031"/>
                  <a:pt x="444049" y="1178232"/>
                  <a:pt x="481164" y="1196789"/>
                </a:cubicBezTo>
                <a:cubicBezTo>
                  <a:pt x="485982" y="1199198"/>
                  <a:pt x="489793" y="1203344"/>
                  <a:pt x="494611" y="1205753"/>
                </a:cubicBezTo>
                <a:cubicBezTo>
                  <a:pt x="504862" y="1210878"/>
                  <a:pt x="520233" y="1212159"/>
                  <a:pt x="530470" y="1214718"/>
                </a:cubicBezTo>
                <a:cubicBezTo>
                  <a:pt x="535054" y="1215864"/>
                  <a:pt x="539435" y="1217706"/>
                  <a:pt x="543917" y="1219200"/>
                </a:cubicBezTo>
                <a:cubicBezTo>
                  <a:pt x="550390" y="1218661"/>
                  <a:pt x="598553" y="1217556"/>
                  <a:pt x="615634" y="1210236"/>
                </a:cubicBezTo>
                <a:cubicBezTo>
                  <a:pt x="620586" y="1208114"/>
                  <a:pt x="624159" y="1203459"/>
                  <a:pt x="629082" y="1201271"/>
                </a:cubicBezTo>
                <a:cubicBezTo>
                  <a:pt x="637717" y="1197433"/>
                  <a:pt x="647011" y="1195294"/>
                  <a:pt x="655976" y="1192306"/>
                </a:cubicBezTo>
                <a:lnTo>
                  <a:pt x="669423" y="1187824"/>
                </a:lnTo>
                <a:cubicBezTo>
                  <a:pt x="690341" y="1189318"/>
                  <a:pt x="711524" y="1188662"/>
                  <a:pt x="732176" y="1192306"/>
                </a:cubicBezTo>
                <a:cubicBezTo>
                  <a:pt x="753829" y="1196127"/>
                  <a:pt x="738911" y="1204920"/>
                  <a:pt x="754587" y="1214718"/>
                </a:cubicBezTo>
                <a:cubicBezTo>
                  <a:pt x="762601" y="1219726"/>
                  <a:pt x="773619" y="1218441"/>
                  <a:pt x="781482" y="1223683"/>
                </a:cubicBezTo>
                <a:lnTo>
                  <a:pt x="794929" y="1232647"/>
                </a:lnTo>
                <a:cubicBezTo>
                  <a:pt x="796423" y="1237129"/>
                  <a:pt x="797298" y="1241868"/>
                  <a:pt x="799411" y="1246094"/>
                </a:cubicBezTo>
                <a:cubicBezTo>
                  <a:pt x="801820" y="1250913"/>
                  <a:pt x="807822" y="1254183"/>
                  <a:pt x="808376" y="1259542"/>
                </a:cubicBezTo>
                <a:cubicBezTo>
                  <a:pt x="812376" y="1298211"/>
                  <a:pt x="809229" y="1337377"/>
                  <a:pt x="812858" y="1376083"/>
                </a:cubicBezTo>
                <a:cubicBezTo>
                  <a:pt x="813740" y="1385491"/>
                  <a:pt x="813961" y="1397735"/>
                  <a:pt x="821823" y="1402977"/>
                </a:cubicBezTo>
                <a:lnTo>
                  <a:pt x="835270" y="1411942"/>
                </a:lnTo>
                <a:cubicBezTo>
                  <a:pt x="835230" y="1412298"/>
                  <a:pt x="829352" y="1471864"/>
                  <a:pt x="826305" y="1479177"/>
                </a:cubicBezTo>
                <a:cubicBezTo>
                  <a:pt x="822161" y="1489122"/>
                  <a:pt x="814352" y="1497106"/>
                  <a:pt x="808376" y="1506071"/>
                </a:cubicBezTo>
                <a:lnTo>
                  <a:pt x="799411" y="1519518"/>
                </a:lnTo>
                <a:cubicBezTo>
                  <a:pt x="797917" y="1526989"/>
                  <a:pt x="796934" y="1534580"/>
                  <a:pt x="794929" y="1541930"/>
                </a:cubicBezTo>
                <a:cubicBezTo>
                  <a:pt x="792443" y="1551047"/>
                  <a:pt x="788952" y="1559859"/>
                  <a:pt x="785964" y="1568824"/>
                </a:cubicBezTo>
                <a:lnTo>
                  <a:pt x="781482" y="1582271"/>
                </a:lnTo>
                <a:lnTo>
                  <a:pt x="776999" y="1595718"/>
                </a:lnTo>
                <a:lnTo>
                  <a:pt x="772517" y="1609165"/>
                </a:lnTo>
                <a:cubicBezTo>
                  <a:pt x="774011" y="1616636"/>
                  <a:pt x="771612" y="1626190"/>
                  <a:pt x="776999" y="1631577"/>
                </a:cubicBezTo>
                <a:cubicBezTo>
                  <a:pt x="789604" y="1644182"/>
                  <a:pt x="862030" y="1645014"/>
                  <a:pt x="862164" y="1645024"/>
                </a:cubicBezTo>
                <a:cubicBezTo>
                  <a:pt x="881705" y="1651538"/>
                  <a:pt x="888300" y="1651116"/>
                  <a:pt x="902505" y="1662953"/>
                </a:cubicBezTo>
                <a:cubicBezTo>
                  <a:pt x="907375" y="1667011"/>
                  <a:pt x="912060" y="1671396"/>
                  <a:pt x="915952" y="1676400"/>
                </a:cubicBezTo>
                <a:cubicBezTo>
                  <a:pt x="922567" y="1684905"/>
                  <a:pt x="933882" y="1703294"/>
                  <a:pt x="933882" y="1703294"/>
                </a:cubicBezTo>
                <a:cubicBezTo>
                  <a:pt x="935376" y="1719729"/>
                  <a:pt x="936030" y="1736263"/>
                  <a:pt x="938364" y="1752600"/>
                </a:cubicBezTo>
                <a:cubicBezTo>
                  <a:pt x="939032" y="1757277"/>
                  <a:pt x="940225" y="1762116"/>
                  <a:pt x="942846" y="1766047"/>
                </a:cubicBezTo>
                <a:cubicBezTo>
                  <a:pt x="946362" y="1771321"/>
                  <a:pt x="952235" y="1774624"/>
                  <a:pt x="956293" y="1779494"/>
                </a:cubicBezTo>
                <a:cubicBezTo>
                  <a:pt x="959742" y="1783633"/>
                  <a:pt x="962270" y="1788459"/>
                  <a:pt x="965258" y="1792942"/>
                </a:cubicBezTo>
                <a:lnTo>
                  <a:pt x="974223" y="1819836"/>
                </a:lnTo>
                <a:cubicBezTo>
                  <a:pt x="975717" y="1824318"/>
                  <a:pt x="978705" y="1828558"/>
                  <a:pt x="978705" y="1833283"/>
                </a:cubicBezTo>
                <a:lnTo>
                  <a:pt x="978705" y="1860177"/>
                </a:ln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724835" y="5419165"/>
            <a:ext cx="632639" cy="313764"/>
          </a:xfrm>
          <a:custGeom>
            <a:avLst/>
            <a:gdLst>
              <a:gd name="connsiteX0" fmla="*/ 627530 w 632639"/>
              <a:gd name="connsiteY0" fmla="*/ 0 h 313764"/>
              <a:gd name="connsiteX1" fmla="*/ 623047 w 632639"/>
              <a:gd name="connsiteY1" fmla="*/ 58270 h 313764"/>
              <a:gd name="connsiteX2" fmla="*/ 618565 w 632639"/>
              <a:gd name="connsiteY2" fmla="*/ 71717 h 313764"/>
              <a:gd name="connsiteX3" fmla="*/ 632012 w 632639"/>
              <a:gd name="connsiteY3" fmla="*/ 129988 h 313764"/>
              <a:gd name="connsiteX4" fmla="*/ 627530 w 632639"/>
              <a:gd name="connsiteY4" fmla="*/ 165847 h 313764"/>
              <a:gd name="connsiteX5" fmla="*/ 578224 w 632639"/>
              <a:gd name="connsiteY5" fmla="*/ 156882 h 313764"/>
              <a:gd name="connsiteX6" fmla="*/ 533400 w 632639"/>
              <a:gd name="connsiteY6" fmla="*/ 161364 h 313764"/>
              <a:gd name="connsiteX7" fmla="*/ 506506 w 632639"/>
              <a:gd name="connsiteY7" fmla="*/ 170329 h 313764"/>
              <a:gd name="connsiteX8" fmla="*/ 493059 w 632639"/>
              <a:gd name="connsiteY8" fmla="*/ 174811 h 313764"/>
              <a:gd name="connsiteX9" fmla="*/ 479612 w 632639"/>
              <a:gd name="connsiteY9" fmla="*/ 179294 h 313764"/>
              <a:gd name="connsiteX10" fmla="*/ 452718 w 632639"/>
              <a:gd name="connsiteY10" fmla="*/ 183776 h 313764"/>
              <a:gd name="connsiteX11" fmla="*/ 421341 w 632639"/>
              <a:gd name="connsiteY11" fmla="*/ 192741 h 313764"/>
              <a:gd name="connsiteX12" fmla="*/ 385483 w 632639"/>
              <a:gd name="connsiteY12" fmla="*/ 188259 h 313764"/>
              <a:gd name="connsiteX13" fmla="*/ 376518 w 632639"/>
              <a:gd name="connsiteY13" fmla="*/ 174811 h 313764"/>
              <a:gd name="connsiteX14" fmla="*/ 349624 w 632639"/>
              <a:gd name="connsiteY14" fmla="*/ 152400 h 313764"/>
              <a:gd name="connsiteX15" fmla="*/ 309283 w 632639"/>
              <a:gd name="connsiteY15" fmla="*/ 143435 h 313764"/>
              <a:gd name="connsiteX16" fmla="*/ 282389 w 632639"/>
              <a:gd name="connsiteY16" fmla="*/ 134470 h 313764"/>
              <a:gd name="connsiteX17" fmla="*/ 255494 w 632639"/>
              <a:gd name="connsiteY17" fmla="*/ 121023 h 313764"/>
              <a:gd name="connsiteX18" fmla="*/ 224118 w 632639"/>
              <a:gd name="connsiteY18" fmla="*/ 125506 h 313764"/>
              <a:gd name="connsiteX19" fmla="*/ 219636 w 632639"/>
              <a:gd name="connsiteY19" fmla="*/ 138953 h 313764"/>
              <a:gd name="connsiteX20" fmla="*/ 206189 w 632639"/>
              <a:gd name="connsiteY20" fmla="*/ 152400 h 313764"/>
              <a:gd name="connsiteX21" fmla="*/ 197224 w 632639"/>
              <a:gd name="connsiteY21" fmla="*/ 165847 h 313764"/>
              <a:gd name="connsiteX22" fmla="*/ 67236 w 632639"/>
              <a:gd name="connsiteY22" fmla="*/ 170329 h 313764"/>
              <a:gd name="connsiteX23" fmla="*/ 62753 w 632639"/>
              <a:gd name="connsiteY23" fmla="*/ 183776 h 313764"/>
              <a:gd name="connsiteX24" fmla="*/ 53789 w 632639"/>
              <a:gd name="connsiteY24" fmla="*/ 219635 h 313764"/>
              <a:gd name="connsiteX25" fmla="*/ 44824 w 632639"/>
              <a:gd name="connsiteY25" fmla="*/ 246529 h 313764"/>
              <a:gd name="connsiteX26" fmla="*/ 35859 w 632639"/>
              <a:gd name="connsiteY26" fmla="*/ 259976 h 313764"/>
              <a:gd name="connsiteX27" fmla="*/ 22412 w 632639"/>
              <a:gd name="connsiteY27" fmla="*/ 300317 h 313764"/>
              <a:gd name="connsiteX28" fmla="*/ 17930 w 632639"/>
              <a:gd name="connsiteY28" fmla="*/ 313764 h 313764"/>
              <a:gd name="connsiteX29" fmla="*/ 0 w 632639"/>
              <a:gd name="connsiteY29" fmla="*/ 313764 h 31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2639" h="313764">
                <a:moveTo>
                  <a:pt x="627530" y="0"/>
                </a:moveTo>
                <a:cubicBezTo>
                  <a:pt x="626036" y="19423"/>
                  <a:pt x="625463" y="38940"/>
                  <a:pt x="623047" y="58270"/>
                </a:cubicBezTo>
                <a:cubicBezTo>
                  <a:pt x="622461" y="62958"/>
                  <a:pt x="618565" y="66992"/>
                  <a:pt x="618565" y="71717"/>
                </a:cubicBezTo>
                <a:cubicBezTo>
                  <a:pt x="618565" y="114375"/>
                  <a:pt x="616518" y="106748"/>
                  <a:pt x="632012" y="129988"/>
                </a:cubicBezTo>
                <a:cubicBezTo>
                  <a:pt x="630518" y="141941"/>
                  <a:pt x="636596" y="157915"/>
                  <a:pt x="627530" y="165847"/>
                </a:cubicBezTo>
                <a:cubicBezTo>
                  <a:pt x="623962" y="168969"/>
                  <a:pt x="586633" y="158984"/>
                  <a:pt x="578224" y="156882"/>
                </a:cubicBezTo>
                <a:cubicBezTo>
                  <a:pt x="563283" y="158376"/>
                  <a:pt x="548159" y="158597"/>
                  <a:pt x="533400" y="161364"/>
                </a:cubicBezTo>
                <a:cubicBezTo>
                  <a:pt x="524112" y="163105"/>
                  <a:pt x="515471" y="167341"/>
                  <a:pt x="506506" y="170329"/>
                </a:cubicBezTo>
                <a:lnTo>
                  <a:pt x="493059" y="174811"/>
                </a:lnTo>
                <a:cubicBezTo>
                  <a:pt x="488577" y="176305"/>
                  <a:pt x="484273" y="178517"/>
                  <a:pt x="479612" y="179294"/>
                </a:cubicBezTo>
                <a:cubicBezTo>
                  <a:pt x="470647" y="180788"/>
                  <a:pt x="461630" y="181994"/>
                  <a:pt x="452718" y="183776"/>
                </a:cubicBezTo>
                <a:cubicBezTo>
                  <a:pt x="438657" y="186588"/>
                  <a:pt x="434151" y="188472"/>
                  <a:pt x="421341" y="192741"/>
                </a:cubicBezTo>
                <a:cubicBezTo>
                  <a:pt x="409388" y="191247"/>
                  <a:pt x="396667" y="192733"/>
                  <a:pt x="385483" y="188259"/>
                </a:cubicBezTo>
                <a:cubicBezTo>
                  <a:pt x="380481" y="186258"/>
                  <a:pt x="379967" y="178950"/>
                  <a:pt x="376518" y="174811"/>
                </a:cubicBezTo>
                <a:cubicBezTo>
                  <a:pt x="369436" y="166313"/>
                  <a:pt x="359699" y="157438"/>
                  <a:pt x="349624" y="152400"/>
                </a:cubicBezTo>
                <a:cubicBezTo>
                  <a:pt x="336794" y="145985"/>
                  <a:pt x="323066" y="146881"/>
                  <a:pt x="309283" y="143435"/>
                </a:cubicBezTo>
                <a:cubicBezTo>
                  <a:pt x="300116" y="141143"/>
                  <a:pt x="290252" y="139711"/>
                  <a:pt x="282389" y="134470"/>
                </a:cubicBezTo>
                <a:cubicBezTo>
                  <a:pt x="265009" y="122885"/>
                  <a:pt x="274052" y="127210"/>
                  <a:pt x="255494" y="121023"/>
                </a:cubicBezTo>
                <a:cubicBezTo>
                  <a:pt x="245035" y="122517"/>
                  <a:pt x="233567" y="120781"/>
                  <a:pt x="224118" y="125506"/>
                </a:cubicBezTo>
                <a:cubicBezTo>
                  <a:pt x="219892" y="127619"/>
                  <a:pt x="222257" y="135022"/>
                  <a:pt x="219636" y="138953"/>
                </a:cubicBezTo>
                <a:cubicBezTo>
                  <a:pt x="216120" y="144227"/>
                  <a:pt x="210247" y="147530"/>
                  <a:pt x="206189" y="152400"/>
                </a:cubicBezTo>
                <a:cubicBezTo>
                  <a:pt x="202740" y="156539"/>
                  <a:pt x="202567" y="165158"/>
                  <a:pt x="197224" y="165847"/>
                </a:cubicBezTo>
                <a:cubicBezTo>
                  <a:pt x="154225" y="171395"/>
                  <a:pt x="110565" y="168835"/>
                  <a:pt x="67236" y="170329"/>
                </a:cubicBezTo>
                <a:cubicBezTo>
                  <a:pt x="65742" y="174811"/>
                  <a:pt x="63996" y="179218"/>
                  <a:pt x="62753" y="183776"/>
                </a:cubicBezTo>
                <a:cubicBezTo>
                  <a:pt x="59511" y="195663"/>
                  <a:pt x="57685" y="207946"/>
                  <a:pt x="53789" y="219635"/>
                </a:cubicBezTo>
                <a:cubicBezTo>
                  <a:pt x="50801" y="228600"/>
                  <a:pt x="50066" y="238667"/>
                  <a:pt x="44824" y="246529"/>
                </a:cubicBezTo>
                <a:lnTo>
                  <a:pt x="35859" y="259976"/>
                </a:lnTo>
                <a:lnTo>
                  <a:pt x="22412" y="300317"/>
                </a:lnTo>
                <a:cubicBezTo>
                  <a:pt x="20918" y="304799"/>
                  <a:pt x="22655" y="313764"/>
                  <a:pt x="17930" y="313764"/>
                </a:cubicBezTo>
                <a:lnTo>
                  <a:pt x="0" y="313764"/>
                </a:ln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177988" y="6230471"/>
            <a:ext cx="143436" cy="286870"/>
          </a:xfrm>
          <a:custGeom>
            <a:avLst/>
            <a:gdLst>
              <a:gd name="connsiteX0" fmla="*/ 143436 w 143436"/>
              <a:gd name="connsiteY0" fmla="*/ 0 h 286870"/>
              <a:gd name="connsiteX1" fmla="*/ 138953 w 143436"/>
              <a:gd name="connsiteY1" fmla="*/ 26894 h 286870"/>
              <a:gd name="connsiteX2" fmla="*/ 129988 w 143436"/>
              <a:gd name="connsiteY2" fmla="*/ 40341 h 286870"/>
              <a:gd name="connsiteX3" fmla="*/ 76200 w 143436"/>
              <a:gd name="connsiteY3" fmla="*/ 67235 h 286870"/>
              <a:gd name="connsiteX4" fmla="*/ 49306 w 143436"/>
              <a:gd name="connsiteY4" fmla="*/ 76200 h 286870"/>
              <a:gd name="connsiteX5" fmla="*/ 35859 w 143436"/>
              <a:gd name="connsiteY5" fmla="*/ 80682 h 286870"/>
              <a:gd name="connsiteX6" fmla="*/ 13447 w 143436"/>
              <a:gd name="connsiteY6" fmla="*/ 107576 h 286870"/>
              <a:gd name="connsiteX7" fmla="*/ 4483 w 143436"/>
              <a:gd name="connsiteY7" fmla="*/ 134470 h 286870"/>
              <a:gd name="connsiteX8" fmla="*/ 0 w 143436"/>
              <a:gd name="connsiteY8" fmla="*/ 147917 h 286870"/>
              <a:gd name="connsiteX9" fmla="*/ 4483 w 143436"/>
              <a:gd name="connsiteY9" fmla="*/ 179294 h 286870"/>
              <a:gd name="connsiteX10" fmla="*/ 17930 w 143436"/>
              <a:gd name="connsiteY10" fmla="*/ 188258 h 286870"/>
              <a:gd name="connsiteX11" fmla="*/ 40341 w 143436"/>
              <a:gd name="connsiteY11" fmla="*/ 206188 h 286870"/>
              <a:gd name="connsiteX12" fmla="*/ 44824 w 143436"/>
              <a:gd name="connsiteY12" fmla="*/ 286870 h 28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436" h="286870">
                <a:moveTo>
                  <a:pt x="143436" y="0"/>
                </a:moveTo>
                <a:cubicBezTo>
                  <a:pt x="141942" y="8965"/>
                  <a:pt x="141827" y="18272"/>
                  <a:pt x="138953" y="26894"/>
                </a:cubicBezTo>
                <a:cubicBezTo>
                  <a:pt x="137249" y="32005"/>
                  <a:pt x="134042" y="36794"/>
                  <a:pt x="129988" y="40341"/>
                </a:cubicBezTo>
                <a:cubicBezTo>
                  <a:pt x="108600" y="59055"/>
                  <a:pt x="101590" y="58772"/>
                  <a:pt x="76200" y="67235"/>
                </a:cubicBezTo>
                <a:lnTo>
                  <a:pt x="49306" y="76200"/>
                </a:lnTo>
                <a:lnTo>
                  <a:pt x="35859" y="80682"/>
                </a:lnTo>
                <a:cubicBezTo>
                  <a:pt x="27415" y="89126"/>
                  <a:pt x="18439" y="96344"/>
                  <a:pt x="13447" y="107576"/>
                </a:cubicBezTo>
                <a:cubicBezTo>
                  <a:pt x="9609" y="116211"/>
                  <a:pt x="7471" y="125505"/>
                  <a:pt x="4483" y="134470"/>
                </a:cubicBezTo>
                <a:lnTo>
                  <a:pt x="0" y="147917"/>
                </a:lnTo>
                <a:cubicBezTo>
                  <a:pt x="1494" y="158376"/>
                  <a:pt x="192" y="169639"/>
                  <a:pt x="4483" y="179294"/>
                </a:cubicBezTo>
                <a:cubicBezTo>
                  <a:pt x="6671" y="184217"/>
                  <a:pt x="14121" y="184449"/>
                  <a:pt x="17930" y="188258"/>
                </a:cubicBezTo>
                <a:cubicBezTo>
                  <a:pt x="38206" y="208534"/>
                  <a:pt x="14161" y="197460"/>
                  <a:pt x="40341" y="206188"/>
                </a:cubicBezTo>
                <a:cubicBezTo>
                  <a:pt x="51912" y="240896"/>
                  <a:pt x="44824" y="214910"/>
                  <a:pt x="44824" y="286870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93259" y="5867400"/>
            <a:ext cx="1255059" cy="605118"/>
          </a:xfrm>
          <a:custGeom>
            <a:avLst/>
            <a:gdLst>
              <a:gd name="connsiteX0" fmla="*/ 1255059 w 1255059"/>
              <a:gd name="connsiteY0" fmla="*/ 89647 h 605118"/>
              <a:gd name="connsiteX1" fmla="*/ 1210235 w 1255059"/>
              <a:gd name="connsiteY1" fmla="*/ 98612 h 605118"/>
              <a:gd name="connsiteX2" fmla="*/ 1183341 w 1255059"/>
              <a:gd name="connsiteY2" fmla="*/ 107576 h 605118"/>
              <a:gd name="connsiteX3" fmla="*/ 1169894 w 1255059"/>
              <a:gd name="connsiteY3" fmla="*/ 116541 h 605118"/>
              <a:gd name="connsiteX4" fmla="*/ 1151965 w 1255059"/>
              <a:gd name="connsiteY4" fmla="*/ 112059 h 605118"/>
              <a:gd name="connsiteX5" fmla="*/ 1138517 w 1255059"/>
              <a:gd name="connsiteY5" fmla="*/ 62753 h 605118"/>
              <a:gd name="connsiteX6" fmla="*/ 1129553 w 1255059"/>
              <a:gd name="connsiteY6" fmla="*/ 35859 h 605118"/>
              <a:gd name="connsiteX7" fmla="*/ 1125070 w 1255059"/>
              <a:gd name="connsiteY7" fmla="*/ 22412 h 605118"/>
              <a:gd name="connsiteX8" fmla="*/ 1111623 w 1255059"/>
              <a:gd name="connsiteY8" fmla="*/ 26894 h 605118"/>
              <a:gd name="connsiteX9" fmla="*/ 1102659 w 1255059"/>
              <a:gd name="connsiteY9" fmla="*/ 40341 h 605118"/>
              <a:gd name="connsiteX10" fmla="*/ 1075765 w 1255059"/>
              <a:gd name="connsiteY10" fmla="*/ 35859 h 605118"/>
              <a:gd name="connsiteX11" fmla="*/ 1044388 w 1255059"/>
              <a:gd name="connsiteY11" fmla="*/ 40341 h 605118"/>
              <a:gd name="connsiteX12" fmla="*/ 1030941 w 1255059"/>
              <a:gd name="connsiteY12" fmla="*/ 44824 h 605118"/>
              <a:gd name="connsiteX13" fmla="*/ 1004047 w 1255059"/>
              <a:gd name="connsiteY13" fmla="*/ 35859 h 605118"/>
              <a:gd name="connsiteX14" fmla="*/ 990600 w 1255059"/>
              <a:gd name="connsiteY14" fmla="*/ 26894 h 605118"/>
              <a:gd name="connsiteX15" fmla="*/ 977153 w 1255059"/>
              <a:gd name="connsiteY15" fmla="*/ 22412 h 605118"/>
              <a:gd name="connsiteX16" fmla="*/ 887506 w 1255059"/>
              <a:gd name="connsiteY16" fmla="*/ 17929 h 605118"/>
              <a:gd name="connsiteX17" fmla="*/ 865094 w 1255059"/>
              <a:gd name="connsiteY17" fmla="*/ 0 h 605118"/>
              <a:gd name="connsiteX18" fmla="*/ 851647 w 1255059"/>
              <a:gd name="connsiteY18" fmla="*/ 4482 h 605118"/>
              <a:gd name="connsiteX19" fmla="*/ 847165 w 1255059"/>
              <a:gd name="connsiteY19" fmla="*/ 17929 h 605118"/>
              <a:gd name="connsiteX20" fmla="*/ 833717 w 1255059"/>
              <a:gd name="connsiteY20" fmla="*/ 22412 h 605118"/>
              <a:gd name="connsiteX21" fmla="*/ 820270 w 1255059"/>
              <a:gd name="connsiteY21" fmla="*/ 31376 h 605118"/>
              <a:gd name="connsiteX22" fmla="*/ 775447 w 1255059"/>
              <a:gd name="connsiteY22" fmla="*/ 40341 h 605118"/>
              <a:gd name="connsiteX23" fmla="*/ 762000 w 1255059"/>
              <a:gd name="connsiteY23" fmla="*/ 44824 h 605118"/>
              <a:gd name="connsiteX24" fmla="*/ 757517 w 1255059"/>
              <a:gd name="connsiteY24" fmla="*/ 58271 h 605118"/>
              <a:gd name="connsiteX25" fmla="*/ 744070 w 1255059"/>
              <a:gd name="connsiteY25" fmla="*/ 71718 h 605118"/>
              <a:gd name="connsiteX26" fmla="*/ 730623 w 1255059"/>
              <a:gd name="connsiteY26" fmla="*/ 112059 h 605118"/>
              <a:gd name="connsiteX27" fmla="*/ 726141 w 1255059"/>
              <a:gd name="connsiteY27" fmla="*/ 125506 h 605118"/>
              <a:gd name="connsiteX28" fmla="*/ 721659 w 1255059"/>
              <a:gd name="connsiteY28" fmla="*/ 152400 h 605118"/>
              <a:gd name="connsiteX29" fmla="*/ 681317 w 1255059"/>
              <a:gd name="connsiteY29" fmla="*/ 147918 h 605118"/>
              <a:gd name="connsiteX30" fmla="*/ 663388 w 1255059"/>
              <a:gd name="connsiteY30" fmla="*/ 121024 h 605118"/>
              <a:gd name="connsiteX31" fmla="*/ 658906 w 1255059"/>
              <a:gd name="connsiteY31" fmla="*/ 107576 h 605118"/>
              <a:gd name="connsiteX32" fmla="*/ 618565 w 1255059"/>
              <a:gd name="connsiteY32" fmla="*/ 89647 h 605118"/>
              <a:gd name="connsiteX33" fmla="*/ 605117 w 1255059"/>
              <a:gd name="connsiteY33" fmla="*/ 85165 h 605118"/>
              <a:gd name="connsiteX34" fmla="*/ 596153 w 1255059"/>
              <a:gd name="connsiteY34" fmla="*/ 71718 h 605118"/>
              <a:gd name="connsiteX35" fmla="*/ 564776 w 1255059"/>
              <a:gd name="connsiteY35" fmla="*/ 76200 h 605118"/>
              <a:gd name="connsiteX36" fmla="*/ 524435 w 1255059"/>
              <a:gd name="connsiteY36" fmla="*/ 80682 h 605118"/>
              <a:gd name="connsiteX37" fmla="*/ 493059 w 1255059"/>
              <a:gd name="connsiteY37" fmla="*/ 85165 h 605118"/>
              <a:gd name="connsiteX38" fmla="*/ 398929 w 1255059"/>
              <a:gd name="connsiteY38" fmla="*/ 94129 h 605118"/>
              <a:gd name="connsiteX39" fmla="*/ 358588 w 1255059"/>
              <a:gd name="connsiteY39" fmla="*/ 107576 h 605118"/>
              <a:gd name="connsiteX40" fmla="*/ 331694 w 1255059"/>
              <a:gd name="connsiteY40" fmla="*/ 116541 h 605118"/>
              <a:gd name="connsiteX41" fmla="*/ 300317 w 1255059"/>
              <a:gd name="connsiteY41" fmla="*/ 121024 h 605118"/>
              <a:gd name="connsiteX42" fmla="*/ 291353 w 1255059"/>
              <a:gd name="connsiteY42" fmla="*/ 134471 h 605118"/>
              <a:gd name="connsiteX43" fmla="*/ 277906 w 1255059"/>
              <a:gd name="connsiteY43" fmla="*/ 138953 h 605118"/>
              <a:gd name="connsiteX44" fmla="*/ 268941 w 1255059"/>
              <a:gd name="connsiteY44" fmla="*/ 165847 h 605118"/>
              <a:gd name="connsiteX45" fmla="*/ 273423 w 1255059"/>
              <a:gd name="connsiteY45" fmla="*/ 233082 h 605118"/>
              <a:gd name="connsiteX46" fmla="*/ 286870 w 1255059"/>
              <a:gd name="connsiteY46" fmla="*/ 237565 h 605118"/>
              <a:gd name="connsiteX47" fmla="*/ 367553 w 1255059"/>
              <a:gd name="connsiteY47" fmla="*/ 233082 h 605118"/>
              <a:gd name="connsiteX48" fmla="*/ 372035 w 1255059"/>
              <a:gd name="connsiteY48" fmla="*/ 219635 h 605118"/>
              <a:gd name="connsiteX49" fmla="*/ 461682 w 1255059"/>
              <a:gd name="connsiteY49" fmla="*/ 197224 h 605118"/>
              <a:gd name="connsiteX50" fmla="*/ 457200 w 1255059"/>
              <a:gd name="connsiteY50" fmla="*/ 291353 h 605118"/>
              <a:gd name="connsiteX51" fmla="*/ 452717 w 1255059"/>
              <a:gd name="connsiteY51" fmla="*/ 304800 h 605118"/>
              <a:gd name="connsiteX52" fmla="*/ 439270 w 1255059"/>
              <a:gd name="connsiteY52" fmla="*/ 313765 h 605118"/>
              <a:gd name="connsiteX53" fmla="*/ 421341 w 1255059"/>
              <a:gd name="connsiteY53" fmla="*/ 340659 h 605118"/>
              <a:gd name="connsiteX54" fmla="*/ 412376 w 1255059"/>
              <a:gd name="connsiteY54" fmla="*/ 354106 h 605118"/>
              <a:gd name="connsiteX55" fmla="*/ 398929 w 1255059"/>
              <a:gd name="connsiteY55" fmla="*/ 358588 h 605118"/>
              <a:gd name="connsiteX56" fmla="*/ 385482 w 1255059"/>
              <a:gd name="connsiteY56" fmla="*/ 367553 h 605118"/>
              <a:gd name="connsiteX57" fmla="*/ 331694 w 1255059"/>
              <a:gd name="connsiteY57" fmla="*/ 358588 h 605118"/>
              <a:gd name="connsiteX58" fmla="*/ 304800 w 1255059"/>
              <a:gd name="connsiteY58" fmla="*/ 340659 h 605118"/>
              <a:gd name="connsiteX59" fmla="*/ 291353 w 1255059"/>
              <a:gd name="connsiteY59" fmla="*/ 331694 h 605118"/>
              <a:gd name="connsiteX60" fmla="*/ 255494 w 1255059"/>
              <a:gd name="connsiteY60" fmla="*/ 336176 h 605118"/>
              <a:gd name="connsiteX61" fmla="*/ 259976 w 1255059"/>
              <a:gd name="connsiteY61" fmla="*/ 367553 h 605118"/>
              <a:gd name="connsiteX62" fmla="*/ 255494 w 1255059"/>
              <a:gd name="connsiteY62" fmla="*/ 385482 h 605118"/>
              <a:gd name="connsiteX63" fmla="*/ 242047 w 1255059"/>
              <a:gd name="connsiteY63" fmla="*/ 389965 h 605118"/>
              <a:gd name="connsiteX64" fmla="*/ 206188 w 1255059"/>
              <a:gd name="connsiteY64" fmla="*/ 407894 h 605118"/>
              <a:gd name="connsiteX65" fmla="*/ 179294 w 1255059"/>
              <a:gd name="connsiteY65" fmla="*/ 416859 h 605118"/>
              <a:gd name="connsiteX66" fmla="*/ 161365 w 1255059"/>
              <a:gd name="connsiteY66" fmla="*/ 443753 h 605118"/>
              <a:gd name="connsiteX67" fmla="*/ 156882 w 1255059"/>
              <a:gd name="connsiteY67" fmla="*/ 506506 h 605118"/>
              <a:gd name="connsiteX68" fmla="*/ 152400 w 1255059"/>
              <a:gd name="connsiteY68" fmla="*/ 519953 h 605118"/>
              <a:gd name="connsiteX69" fmla="*/ 138953 w 1255059"/>
              <a:gd name="connsiteY69" fmla="*/ 528918 h 605118"/>
              <a:gd name="connsiteX70" fmla="*/ 112059 w 1255059"/>
              <a:gd name="connsiteY70" fmla="*/ 537882 h 605118"/>
              <a:gd name="connsiteX71" fmla="*/ 98612 w 1255059"/>
              <a:gd name="connsiteY71" fmla="*/ 546847 h 605118"/>
              <a:gd name="connsiteX72" fmla="*/ 67235 w 1255059"/>
              <a:gd name="connsiteY72" fmla="*/ 578224 h 605118"/>
              <a:gd name="connsiteX73" fmla="*/ 26894 w 1255059"/>
              <a:gd name="connsiteY73" fmla="*/ 591671 h 605118"/>
              <a:gd name="connsiteX74" fmla="*/ 13447 w 1255059"/>
              <a:gd name="connsiteY74" fmla="*/ 596153 h 605118"/>
              <a:gd name="connsiteX75" fmla="*/ 0 w 1255059"/>
              <a:gd name="connsiteY75" fmla="*/ 605118 h 6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55059" h="605118">
                <a:moveTo>
                  <a:pt x="1255059" y="89647"/>
                </a:moveTo>
                <a:cubicBezTo>
                  <a:pt x="1240118" y="92635"/>
                  <a:pt x="1224690" y="93794"/>
                  <a:pt x="1210235" y="98612"/>
                </a:cubicBezTo>
                <a:lnTo>
                  <a:pt x="1183341" y="107576"/>
                </a:lnTo>
                <a:cubicBezTo>
                  <a:pt x="1178859" y="110564"/>
                  <a:pt x="1175227" y="115779"/>
                  <a:pt x="1169894" y="116541"/>
                </a:cubicBezTo>
                <a:cubicBezTo>
                  <a:pt x="1163796" y="117412"/>
                  <a:pt x="1155974" y="116736"/>
                  <a:pt x="1151965" y="112059"/>
                </a:cubicBezTo>
                <a:cubicBezTo>
                  <a:pt x="1144742" y="103632"/>
                  <a:pt x="1141507" y="73715"/>
                  <a:pt x="1138517" y="62753"/>
                </a:cubicBezTo>
                <a:cubicBezTo>
                  <a:pt x="1136031" y="53636"/>
                  <a:pt x="1132541" y="44824"/>
                  <a:pt x="1129553" y="35859"/>
                </a:cubicBezTo>
                <a:lnTo>
                  <a:pt x="1125070" y="22412"/>
                </a:lnTo>
                <a:cubicBezTo>
                  <a:pt x="1120588" y="23906"/>
                  <a:pt x="1115312" y="23942"/>
                  <a:pt x="1111623" y="26894"/>
                </a:cubicBezTo>
                <a:cubicBezTo>
                  <a:pt x="1107417" y="30259"/>
                  <a:pt x="1107885" y="39034"/>
                  <a:pt x="1102659" y="40341"/>
                </a:cubicBezTo>
                <a:cubicBezTo>
                  <a:pt x="1093842" y="42545"/>
                  <a:pt x="1084730" y="37353"/>
                  <a:pt x="1075765" y="35859"/>
                </a:cubicBezTo>
                <a:cubicBezTo>
                  <a:pt x="1065306" y="37353"/>
                  <a:pt x="1054748" y="38269"/>
                  <a:pt x="1044388" y="40341"/>
                </a:cubicBezTo>
                <a:cubicBezTo>
                  <a:pt x="1039755" y="41268"/>
                  <a:pt x="1035637" y="45346"/>
                  <a:pt x="1030941" y="44824"/>
                </a:cubicBezTo>
                <a:cubicBezTo>
                  <a:pt x="1021549" y="43781"/>
                  <a:pt x="1004047" y="35859"/>
                  <a:pt x="1004047" y="35859"/>
                </a:cubicBezTo>
                <a:cubicBezTo>
                  <a:pt x="999565" y="32871"/>
                  <a:pt x="995418" y="29303"/>
                  <a:pt x="990600" y="26894"/>
                </a:cubicBezTo>
                <a:cubicBezTo>
                  <a:pt x="986374" y="24781"/>
                  <a:pt x="981860" y="22821"/>
                  <a:pt x="977153" y="22412"/>
                </a:cubicBezTo>
                <a:cubicBezTo>
                  <a:pt x="947346" y="19820"/>
                  <a:pt x="917388" y="19423"/>
                  <a:pt x="887506" y="17929"/>
                </a:cubicBezTo>
                <a:cubicBezTo>
                  <a:pt x="880622" y="7603"/>
                  <a:pt x="879528" y="0"/>
                  <a:pt x="865094" y="0"/>
                </a:cubicBezTo>
                <a:cubicBezTo>
                  <a:pt x="860369" y="0"/>
                  <a:pt x="856129" y="2988"/>
                  <a:pt x="851647" y="4482"/>
                </a:cubicBezTo>
                <a:cubicBezTo>
                  <a:pt x="850153" y="8964"/>
                  <a:pt x="850506" y="14588"/>
                  <a:pt x="847165" y="17929"/>
                </a:cubicBezTo>
                <a:cubicBezTo>
                  <a:pt x="843824" y="21270"/>
                  <a:pt x="837943" y="20299"/>
                  <a:pt x="833717" y="22412"/>
                </a:cubicBezTo>
                <a:cubicBezTo>
                  <a:pt x="828899" y="24821"/>
                  <a:pt x="825088" y="28967"/>
                  <a:pt x="820270" y="31376"/>
                </a:cubicBezTo>
                <a:cubicBezTo>
                  <a:pt x="807749" y="37636"/>
                  <a:pt x="787019" y="38688"/>
                  <a:pt x="775447" y="40341"/>
                </a:cubicBezTo>
                <a:cubicBezTo>
                  <a:pt x="770965" y="41835"/>
                  <a:pt x="765341" y="41483"/>
                  <a:pt x="762000" y="44824"/>
                </a:cubicBezTo>
                <a:cubicBezTo>
                  <a:pt x="758659" y="48165"/>
                  <a:pt x="760138" y="54340"/>
                  <a:pt x="757517" y="58271"/>
                </a:cubicBezTo>
                <a:cubicBezTo>
                  <a:pt x="754001" y="63545"/>
                  <a:pt x="748552" y="67236"/>
                  <a:pt x="744070" y="71718"/>
                </a:cubicBezTo>
                <a:lnTo>
                  <a:pt x="730623" y="112059"/>
                </a:lnTo>
                <a:cubicBezTo>
                  <a:pt x="729129" y="116541"/>
                  <a:pt x="726918" y="120846"/>
                  <a:pt x="726141" y="125506"/>
                </a:cubicBezTo>
                <a:lnTo>
                  <a:pt x="721659" y="152400"/>
                </a:lnTo>
                <a:cubicBezTo>
                  <a:pt x="708212" y="150906"/>
                  <a:pt x="693230" y="154332"/>
                  <a:pt x="681317" y="147918"/>
                </a:cubicBezTo>
                <a:cubicBezTo>
                  <a:pt x="671831" y="142810"/>
                  <a:pt x="663388" y="121024"/>
                  <a:pt x="663388" y="121024"/>
                </a:cubicBezTo>
                <a:cubicBezTo>
                  <a:pt x="661894" y="116541"/>
                  <a:pt x="661858" y="111266"/>
                  <a:pt x="658906" y="107576"/>
                </a:cubicBezTo>
                <a:cubicBezTo>
                  <a:pt x="651159" y="97892"/>
                  <a:pt x="626779" y="92385"/>
                  <a:pt x="618565" y="89647"/>
                </a:cubicBezTo>
                <a:lnTo>
                  <a:pt x="605117" y="85165"/>
                </a:lnTo>
                <a:cubicBezTo>
                  <a:pt x="602129" y="80683"/>
                  <a:pt x="601412" y="72887"/>
                  <a:pt x="596153" y="71718"/>
                </a:cubicBezTo>
                <a:cubicBezTo>
                  <a:pt x="585839" y="69426"/>
                  <a:pt x="575260" y="74890"/>
                  <a:pt x="564776" y="76200"/>
                </a:cubicBezTo>
                <a:cubicBezTo>
                  <a:pt x="551351" y="77878"/>
                  <a:pt x="537860" y="79004"/>
                  <a:pt x="524435" y="80682"/>
                </a:cubicBezTo>
                <a:cubicBezTo>
                  <a:pt x="513952" y="81992"/>
                  <a:pt x="503564" y="84039"/>
                  <a:pt x="493059" y="85165"/>
                </a:cubicBezTo>
                <a:cubicBezTo>
                  <a:pt x="461720" y="88523"/>
                  <a:pt x="398929" y="94129"/>
                  <a:pt x="398929" y="94129"/>
                </a:cubicBezTo>
                <a:lnTo>
                  <a:pt x="358588" y="107576"/>
                </a:lnTo>
                <a:lnTo>
                  <a:pt x="331694" y="116541"/>
                </a:lnTo>
                <a:lnTo>
                  <a:pt x="300317" y="121024"/>
                </a:lnTo>
                <a:cubicBezTo>
                  <a:pt x="297329" y="125506"/>
                  <a:pt x="295559" y="131106"/>
                  <a:pt x="291353" y="134471"/>
                </a:cubicBezTo>
                <a:cubicBezTo>
                  <a:pt x="287664" y="137423"/>
                  <a:pt x="280652" y="135108"/>
                  <a:pt x="277906" y="138953"/>
                </a:cubicBezTo>
                <a:cubicBezTo>
                  <a:pt x="272413" y="146642"/>
                  <a:pt x="268941" y="165847"/>
                  <a:pt x="268941" y="165847"/>
                </a:cubicBezTo>
                <a:cubicBezTo>
                  <a:pt x="270435" y="188259"/>
                  <a:pt x="267975" y="211291"/>
                  <a:pt x="273423" y="233082"/>
                </a:cubicBezTo>
                <a:cubicBezTo>
                  <a:pt x="274569" y="237666"/>
                  <a:pt x="282145" y="237565"/>
                  <a:pt x="286870" y="237565"/>
                </a:cubicBezTo>
                <a:cubicBezTo>
                  <a:pt x="313806" y="237565"/>
                  <a:pt x="340659" y="234576"/>
                  <a:pt x="367553" y="233082"/>
                </a:cubicBezTo>
                <a:cubicBezTo>
                  <a:pt x="369047" y="228600"/>
                  <a:pt x="371010" y="224247"/>
                  <a:pt x="372035" y="219635"/>
                </a:cubicBezTo>
                <a:cubicBezTo>
                  <a:pt x="384207" y="164859"/>
                  <a:pt x="358006" y="191767"/>
                  <a:pt x="461682" y="197224"/>
                </a:cubicBezTo>
                <a:cubicBezTo>
                  <a:pt x="460188" y="228600"/>
                  <a:pt x="459809" y="260050"/>
                  <a:pt x="457200" y="291353"/>
                </a:cubicBezTo>
                <a:cubicBezTo>
                  <a:pt x="456808" y="296062"/>
                  <a:pt x="455669" y="301111"/>
                  <a:pt x="452717" y="304800"/>
                </a:cubicBezTo>
                <a:cubicBezTo>
                  <a:pt x="449352" y="309007"/>
                  <a:pt x="443752" y="310777"/>
                  <a:pt x="439270" y="313765"/>
                </a:cubicBezTo>
                <a:lnTo>
                  <a:pt x="421341" y="340659"/>
                </a:lnTo>
                <a:cubicBezTo>
                  <a:pt x="418353" y="345141"/>
                  <a:pt x="417487" y="352403"/>
                  <a:pt x="412376" y="354106"/>
                </a:cubicBezTo>
                <a:lnTo>
                  <a:pt x="398929" y="358588"/>
                </a:lnTo>
                <a:cubicBezTo>
                  <a:pt x="394447" y="361576"/>
                  <a:pt x="390851" y="367106"/>
                  <a:pt x="385482" y="367553"/>
                </a:cubicBezTo>
                <a:cubicBezTo>
                  <a:pt x="380323" y="367983"/>
                  <a:pt x="344050" y="365452"/>
                  <a:pt x="331694" y="358588"/>
                </a:cubicBezTo>
                <a:cubicBezTo>
                  <a:pt x="322276" y="353356"/>
                  <a:pt x="313765" y="346635"/>
                  <a:pt x="304800" y="340659"/>
                </a:cubicBezTo>
                <a:lnTo>
                  <a:pt x="291353" y="331694"/>
                </a:lnTo>
                <a:cubicBezTo>
                  <a:pt x="279400" y="333188"/>
                  <a:pt x="263426" y="327111"/>
                  <a:pt x="255494" y="336176"/>
                </a:cubicBezTo>
                <a:cubicBezTo>
                  <a:pt x="248537" y="344127"/>
                  <a:pt x="259976" y="356988"/>
                  <a:pt x="259976" y="367553"/>
                </a:cubicBezTo>
                <a:cubicBezTo>
                  <a:pt x="259976" y="373713"/>
                  <a:pt x="259342" y="380672"/>
                  <a:pt x="255494" y="385482"/>
                </a:cubicBezTo>
                <a:cubicBezTo>
                  <a:pt x="252542" y="389172"/>
                  <a:pt x="246529" y="388471"/>
                  <a:pt x="242047" y="389965"/>
                </a:cubicBezTo>
                <a:cubicBezTo>
                  <a:pt x="220830" y="411182"/>
                  <a:pt x="237679" y="399306"/>
                  <a:pt x="206188" y="407894"/>
                </a:cubicBezTo>
                <a:cubicBezTo>
                  <a:pt x="197071" y="410380"/>
                  <a:pt x="179294" y="416859"/>
                  <a:pt x="179294" y="416859"/>
                </a:cubicBezTo>
                <a:cubicBezTo>
                  <a:pt x="173318" y="425824"/>
                  <a:pt x="162133" y="433006"/>
                  <a:pt x="161365" y="443753"/>
                </a:cubicBezTo>
                <a:cubicBezTo>
                  <a:pt x="159871" y="464671"/>
                  <a:pt x="159332" y="485679"/>
                  <a:pt x="156882" y="506506"/>
                </a:cubicBezTo>
                <a:cubicBezTo>
                  <a:pt x="156330" y="511198"/>
                  <a:pt x="155351" y="516264"/>
                  <a:pt x="152400" y="519953"/>
                </a:cubicBezTo>
                <a:cubicBezTo>
                  <a:pt x="149035" y="524160"/>
                  <a:pt x="143876" y="526730"/>
                  <a:pt x="138953" y="528918"/>
                </a:cubicBezTo>
                <a:cubicBezTo>
                  <a:pt x="130318" y="532756"/>
                  <a:pt x="112059" y="537882"/>
                  <a:pt x="112059" y="537882"/>
                </a:cubicBezTo>
                <a:cubicBezTo>
                  <a:pt x="107577" y="540870"/>
                  <a:pt x="101977" y="542640"/>
                  <a:pt x="98612" y="546847"/>
                </a:cubicBezTo>
                <a:cubicBezTo>
                  <a:pt x="80577" y="569390"/>
                  <a:pt x="121192" y="560240"/>
                  <a:pt x="67235" y="578224"/>
                </a:cubicBezTo>
                <a:lnTo>
                  <a:pt x="26894" y="591671"/>
                </a:lnTo>
                <a:lnTo>
                  <a:pt x="13447" y="596153"/>
                </a:lnTo>
                <a:lnTo>
                  <a:pt x="0" y="605118"/>
                </a:ln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33400" y="5974976"/>
            <a:ext cx="144716" cy="22412"/>
          </a:xfrm>
          <a:custGeom>
            <a:avLst/>
            <a:gdLst>
              <a:gd name="connsiteX0" fmla="*/ 0 w 144716"/>
              <a:gd name="connsiteY0" fmla="*/ 0 h 22412"/>
              <a:gd name="connsiteX1" fmla="*/ 22412 w 144716"/>
              <a:gd name="connsiteY1" fmla="*/ 4483 h 22412"/>
              <a:gd name="connsiteX2" fmla="*/ 49306 w 144716"/>
              <a:gd name="connsiteY2" fmla="*/ 13448 h 22412"/>
              <a:gd name="connsiteX3" fmla="*/ 143435 w 144716"/>
              <a:gd name="connsiteY3" fmla="*/ 13448 h 22412"/>
              <a:gd name="connsiteX4" fmla="*/ 143435 w 144716"/>
              <a:gd name="connsiteY4" fmla="*/ 22412 h 2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16" h="22412">
                <a:moveTo>
                  <a:pt x="0" y="0"/>
                </a:moveTo>
                <a:cubicBezTo>
                  <a:pt x="7471" y="1494"/>
                  <a:pt x="15062" y="2478"/>
                  <a:pt x="22412" y="4483"/>
                </a:cubicBezTo>
                <a:cubicBezTo>
                  <a:pt x="31529" y="6970"/>
                  <a:pt x="49306" y="13448"/>
                  <a:pt x="49306" y="13448"/>
                </a:cubicBezTo>
                <a:cubicBezTo>
                  <a:pt x="82033" y="10175"/>
                  <a:pt x="110518" y="4471"/>
                  <a:pt x="143435" y="13448"/>
                </a:cubicBezTo>
                <a:cubicBezTo>
                  <a:pt x="146318" y="14234"/>
                  <a:pt x="143435" y="19424"/>
                  <a:pt x="143435" y="22412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2475" y="685800"/>
            <a:ext cx="1485900" cy="319088"/>
          </a:xfrm>
          <a:custGeom>
            <a:avLst/>
            <a:gdLst>
              <a:gd name="connsiteX0" fmla="*/ 0 w 1485900"/>
              <a:gd name="connsiteY0" fmla="*/ 9525 h 319088"/>
              <a:gd name="connsiteX1" fmla="*/ 57150 w 1485900"/>
              <a:gd name="connsiteY1" fmla="*/ 4763 h 319088"/>
              <a:gd name="connsiteX2" fmla="*/ 90488 w 1485900"/>
              <a:gd name="connsiteY2" fmla="*/ 0 h 319088"/>
              <a:gd name="connsiteX3" fmla="*/ 195263 w 1485900"/>
              <a:gd name="connsiteY3" fmla="*/ 4763 h 319088"/>
              <a:gd name="connsiteX4" fmla="*/ 280988 w 1485900"/>
              <a:gd name="connsiteY4" fmla="*/ 4763 h 319088"/>
              <a:gd name="connsiteX5" fmla="*/ 523875 w 1485900"/>
              <a:gd name="connsiteY5" fmla="*/ 0 h 319088"/>
              <a:gd name="connsiteX6" fmla="*/ 681038 w 1485900"/>
              <a:gd name="connsiteY6" fmla="*/ 4763 h 319088"/>
              <a:gd name="connsiteX7" fmla="*/ 709613 w 1485900"/>
              <a:gd name="connsiteY7" fmla="*/ 14288 h 319088"/>
              <a:gd name="connsiteX8" fmla="*/ 800100 w 1485900"/>
              <a:gd name="connsiteY8" fmla="*/ 19050 h 319088"/>
              <a:gd name="connsiteX9" fmla="*/ 828675 w 1485900"/>
              <a:gd name="connsiteY9" fmla="*/ 33338 h 319088"/>
              <a:gd name="connsiteX10" fmla="*/ 833438 w 1485900"/>
              <a:gd name="connsiteY10" fmla="*/ 47625 h 319088"/>
              <a:gd name="connsiteX11" fmla="*/ 842963 w 1485900"/>
              <a:gd name="connsiteY11" fmla="*/ 138113 h 319088"/>
              <a:gd name="connsiteX12" fmla="*/ 852488 w 1485900"/>
              <a:gd name="connsiteY12" fmla="*/ 152400 h 319088"/>
              <a:gd name="connsiteX13" fmla="*/ 866775 w 1485900"/>
              <a:gd name="connsiteY13" fmla="*/ 161925 h 319088"/>
              <a:gd name="connsiteX14" fmla="*/ 923925 w 1485900"/>
              <a:gd name="connsiteY14" fmla="*/ 166688 h 319088"/>
              <a:gd name="connsiteX15" fmla="*/ 933450 w 1485900"/>
              <a:gd name="connsiteY15" fmla="*/ 180975 h 319088"/>
              <a:gd name="connsiteX16" fmla="*/ 923925 w 1485900"/>
              <a:gd name="connsiteY16" fmla="*/ 233363 h 319088"/>
              <a:gd name="connsiteX17" fmla="*/ 914400 w 1485900"/>
              <a:gd name="connsiteY17" fmla="*/ 261938 h 319088"/>
              <a:gd name="connsiteX18" fmla="*/ 919163 w 1485900"/>
              <a:gd name="connsiteY18" fmla="*/ 285750 h 319088"/>
              <a:gd name="connsiteX19" fmla="*/ 947738 w 1485900"/>
              <a:gd name="connsiteY19" fmla="*/ 295275 h 319088"/>
              <a:gd name="connsiteX20" fmla="*/ 976313 w 1485900"/>
              <a:gd name="connsiteY20" fmla="*/ 304800 h 319088"/>
              <a:gd name="connsiteX21" fmla="*/ 995363 w 1485900"/>
              <a:gd name="connsiteY21" fmla="*/ 309563 h 319088"/>
              <a:gd name="connsiteX22" fmla="*/ 1009650 w 1485900"/>
              <a:gd name="connsiteY22" fmla="*/ 314325 h 319088"/>
              <a:gd name="connsiteX23" fmla="*/ 1038225 w 1485900"/>
              <a:gd name="connsiteY23" fmla="*/ 319088 h 319088"/>
              <a:gd name="connsiteX24" fmla="*/ 1085850 w 1485900"/>
              <a:gd name="connsiteY24" fmla="*/ 314325 h 319088"/>
              <a:gd name="connsiteX25" fmla="*/ 1100138 w 1485900"/>
              <a:gd name="connsiteY25" fmla="*/ 309563 h 319088"/>
              <a:gd name="connsiteX26" fmla="*/ 1104900 w 1485900"/>
              <a:gd name="connsiteY26" fmla="*/ 290513 h 319088"/>
              <a:gd name="connsiteX27" fmla="*/ 1114425 w 1485900"/>
              <a:gd name="connsiteY27" fmla="*/ 261938 h 319088"/>
              <a:gd name="connsiteX28" fmla="*/ 1119188 w 1485900"/>
              <a:gd name="connsiteY28" fmla="*/ 238125 h 319088"/>
              <a:gd name="connsiteX29" fmla="*/ 1143000 w 1485900"/>
              <a:gd name="connsiteY29" fmla="*/ 219075 h 319088"/>
              <a:gd name="connsiteX30" fmla="*/ 1171575 w 1485900"/>
              <a:gd name="connsiteY30" fmla="*/ 200025 h 319088"/>
              <a:gd name="connsiteX31" fmla="*/ 1190625 w 1485900"/>
              <a:gd name="connsiteY31" fmla="*/ 171450 h 319088"/>
              <a:gd name="connsiteX32" fmla="*/ 1209675 w 1485900"/>
              <a:gd name="connsiteY32" fmla="*/ 80963 h 319088"/>
              <a:gd name="connsiteX33" fmla="*/ 1271588 w 1485900"/>
              <a:gd name="connsiteY33" fmla="*/ 85725 h 319088"/>
              <a:gd name="connsiteX34" fmla="*/ 1366838 w 1485900"/>
              <a:gd name="connsiteY34" fmla="*/ 90488 h 319088"/>
              <a:gd name="connsiteX35" fmla="*/ 1395413 w 1485900"/>
              <a:gd name="connsiteY35" fmla="*/ 100013 h 319088"/>
              <a:gd name="connsiteX36" fmla="*/ 1423988 w 1485900"/>
              <a:gd name="connsiteY36" fmla="*/ 109538 h 319088"/>
              <a:gd name="connsiteX37" fmla="*/ 1438275 w 1485900"/>
              <a:gd name="connsiteY37" fmla="*/ 114300 h 319088"/>
              <a:gd name="connsiteX38" fmla="*/ 1485900 w 1485900"/>
              <a:gd name="connsiteY38" fmla="*/ 123825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85900" h="319088">
                <a:moveTo>
                  <a:pt x="0" y="9525"/>
                </a:moveTo>
                <a:cubicBezTo>
                  <a:pt x="19050" y="7938"/>
                  <a:pt x="38139" y="6764"/>
                  <a:pt x="57150" y="4763"/>
                </a:cubicBezTo>
                <a:cubicBezTo>
                  <a:pt x="68314" y="3588"/>
                  <a:pt x="79262" y="0"/>
                  <a:pt x="90488" y="0"/>
                </a:cubicBezTo>
                <a:cubicBezTo>
                  <a:pt x="125449" y="0"/>
                  <a:pt x="160338" y="3175"/>
                  <a:pt x="195263" y="4763"/>
                </a:cubicBezTo>
                <a:cubicBezTo>
                  <a:pt x="244776" y="14665"/>
                  <a:pt x="197184" y="7382"/>
                  <a:pt x="280988" y="4763"/>
                </a:cubicBezTo>
                <a:cubicBezTo>
                  <a:pt x="361926" y="2234"/>
                  <a:pt x="442913" y="1588"/>
                  <a:pt x="523875" y="0"/>
                </a:cubicBezTo>
                <a:cubicBezTo>
                  <a:pt x="576263" y="1588"/>
                  <a:pt x="628781" y="743"/>
                  <a:pt x="681038" y="4763"/>
                </a:cubicBezTo>
                <a:cubicBezTo>
                  <a:pt x="691049" y="5533"/>
                  <a:pt x="699587" y="13760"/>
                  <a:pt x="709613" y="14288"/>
                </a:cubicBezTo>
                <a:lnTo>
                  <a:pt x="800100" y="19050"/>
                </a:lnTo>
                <a:cubicBezTo>
                  <a:pt x="809512" y="22188"/>
                  <a:pt x="821960" y="24945"/>
                  <a:pt x="828675" y="33338"/>
                </a:cubicBezTo>
                <a:cubicBezTo>
                  <a:pt x="831811" y="37258"/>
                  <a:pt x="831850" y="42863"/>
                  <a:pt x="833438" y="47625"/>
                </a:cubicBezTo>
                <a:cubicBezTo>
                  <a:pt x="833875" y="54625"/>
                  <a:pt x="831066" y="114321"/>
                  <a:pt x="842963" y="138113"/>
                </a:cubicBezTo>
                <a:cubicBezTo>
                  <a:pt x="845523" y="143232"/>
                  <a:pt x="848441" y="148353"/>
                  <a:pt x="852488" y="152400"/>
                </a:cubicBezTo>
                <a:cubicBezTo>
                  <a:pt x="856535" y="156447"/>
                  <a:pt x="861162" y="160802"/>
                  <a:pt x="866775" y="161925"/>
                </a:cubicBezTo>
                <a:cubicBezTo>
                  <a:pt x="885520" y="165674"/>
                  <a:pt x="904875" y="165100"/>
                  <a:pt x="923925" y="166688"/>
                </a:cubicBezTo>
                <a:cubicBezTo>
                  <a:pt x="927100" y="171450"/>
                  <a:pt x="932880" y="175280"/>
                  <a:pt x="933450" y="180975"/>
                </a:cubicBezTo>
                <a:cubicBezTo>
                  <a:pt x="934373" y="190204"/>
                  <a:pt x="927556" y="221259"/>
                  <a:pt x="923925" y="233363"/>
                </a:cubicBezTo>
                <a:cubicBezTo>
                  <a:pt x="921040" y="242980"/>
                  <a:pt x="914400" y="261938"/>
                  <a:pt x="914400" y="261938"/>
                </a:cubicBezTo>
                <a:cubicBezTo>
                  <a:pt x="915988" y="269875"/>
                  <a:pt x="913439" y="280026"/>
                  <a:pt x="919163" y="285750"/>
                </a:cubicBezTo>
                <a:cubicBezTo>
                  <a:pt x="926263" y="292849"/>
                  <a:pt x="938213" y="292100"/>
                  <a:pt x="947738" y="295275"/>
                </a:cubicBezTo>
                <a:lnTo>
                  <a:pt x="976313" y="304800"/>
                </a:lnTo>
                <a:cubicBezTo>
                  <a:pt x="982663" y="306388"/>
                  <a:pt x="989069" y="307765"/>
                  <a:pt x="995363" y="309563"/>
                </a:cubicBezTo>
                <a:cubicBezTo>
                  <a:pt x="1000190" y="310942"/>
                  <a:pt x="1004750" y="313236"/>
                  <a:pt x="1009650" y="314325"/>
                </a:cubicBezTo>
                <a:cubicBezTo>
                  <a:pt x="1019076" y="316420"/>
                  <a:pt x="1028700" y="317500"/>
                  <a:pt x="1038225" y="319088"/>
                </a:cubicBezTo>
                <a:cubicBezTo>
                  <a:pt x="1054100" y="317500"/>
                  <a:pt x="1070081" y="316751"/>
                  <a:pt x="1085850" y="314325"/>
                </a:cubicBezTo>
                <a:cubicBezTo>
                  <a:pt x="1090812" y="313562"/>
                  <a:pt x="1097002" y="313483"/>
                  <a:pt x="1100138" y="309563"/>
                </a:cubicBezTo>
                <a:cubicBezTo>
                  <a:pt x="1104227" y="304452"/>
                  <a:pt x="1103019" y="296782"/>
                  <a:pt x="1104900" y="290513"/>
                </a:cubicBezTo>
                <a:cubicBezTo>
                  <a:pt x="1107785" y="280896"/>
                  <a:pt x="1112456" y="271783"/>
                  <a:pt x="1114425" y="261938"/>
                </a:cubicBezTo>
                <a:cubicBezTo>
                  <a:pt x="1116013" y="254000"/>
                  <a:pt x="1116346" y="245704"/>
                  <a:pt x="1119188" y="238125"/>
                </a:cubicBezTo>
                <a:cubicBezTo>
                  <a:pt x="1127061" y="217131"/>
                  <a:pt x="1127174" y="227867"/>
                  <a:pt x="1143000" y="219075"/>
                </a:cubicBezTo>
                <a:cubicBezTo>
                  <a:pt x="1153007" y="213515"/>
                  <a:pt x="1171575" y="200025"/>
                  <a:pt x="1171575" y="200025"/>
                </a:cubicBezTo>
                <a:cubicBezTo>
                  <a:pt x="1177925" y="190500"/>
                  <a:pt x="1189990" y="182880"/>
                  <a:pt x="1190625" y="171450"/>
                </a:cubicBezTo>
                <a:cubicBezTo>
                  <a:pt x="1195666" y="80713"/>
                  <a:pt x="1168237" y="94775"/>
                  <a:pt x="1209675" y="80963"/>
                </a:cubicBezTo>
                <a:lnTo>
                  <a:pt x="1271588" y="85725"/>
                </a:lnTo>
                <a:cubicBezTo>
                  <a:pt x="1303319" y="87648"/>
                  <a:pt x="1335258" y="86844"/>
                  <a:pt x="1366838" y="90488"/>
                </a:cubicBezTo>
                <a:cubicBezTo>
                  <a:pt x="1376812" y="91639"/>
                  <a:pt x="1385888" y="96838"/>
                  <a:pt x="1395413" y="100013"/>
                </a:cubicBezTo>
                <a:lnTo>
                  <a:pt x="1423988" y="109538"/>
                </a:lnTo>
                <a:cubicBezTo>
                  <a:pt x="1428750" y="111125"/>
                  <a:pt x="1433294" y="113677"/>
                  <a:pt x="1438275" y="114300"/>
                </a:cubicBezTo>
                <a:cubicBezTo>
                  <a:pt x="1479897" y="119503"/>
                  <a:pt x="1464927" y="113340"/>
                  <a:pt x="1485900" y="123825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uiExpand="1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Рисунок 2" descr="http://mincultrk.ru/images/cms/data/v/vepsskij_hor_foto_n_abramo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44816" cy="499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8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vplate.ru/images/article/orig/2017/04/nacionalnyj-kostyum-karelov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4704"/>
            <a:ext cx="54864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2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0350"/>
            <a:ext cx="8229600" cy="64087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   Так же внимательно, с любовью и выдумкой мастер подходил к изготовлению лыж, телег, саней, дуг и прочих предметов конской упряжи.</a:t>
            </a:r>
          </a:p>
        </p:txBody>
      </p:sp>
      <p:pic>
        <p:nvPicPr>
          <p:cNvPr id="5123" name="Picture 5" descr="ki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20938"/>
            <a:ext cx="6120085" cy="37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050"/>
            <a:ext cx="4402137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/>
              <a:t>Все, что нужно </a:t>
            </a:r>
          </a:p>
          <a:p>
            <a:pPr>
              <a:buFontTx/>
              <a:buNone/>
            </a:pPr>
            <a:r>
              <a:rPr lang="ru-RU" altLang="ru-RU" b="1"/>
              <a:t>для быта, </a:t>
            </a:r>
          </a:p>
          <a:p>
            <a:pPr>
              <a:buFontTx/>
              <a:buNone/>
            </a:pPr>
            <a:r>
              <a:rPr lang="ru-RU" altLang="ru-RU" b="1"/>
              <a:t>изготавливалось </a:t>
            </a:r>
          </a:p>
          <a:p>
            <a:pPr>
              <a:buFontTx/>
              <a:buNone/>
            </a:pPr>
            <a:r>
              <a:rPr lang="ru-RU" altLang="ru-RU" b="1"/>
              <a:t>в семье, </a:t>
            </a:r>
          </a:p>
          <a:p>
            <a:pPr>
              <a:buFontTx/>
              <a:buNone/>
            </a:pPr>
            <a:r>
              <a:rPr lang="ru-RU" altLang="ru-RU" b="1"/>
              <a:t>в своей деревне.</a:t>
            </a:r>
          </a:p>
        </p:txBody>
      </p:sp>
      <p:pic>
        <p:nvPicPr>
          <p:cNvPr id="6147" name="Picture 5" descr="yurtaskazitelya1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412"/>
            <a:ext cx="3503861" cy="45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2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000" b="1"/>
              <a:t>Это распространяется на различное хозяйственное оборудование, транспорт, орудия труда, посуду, изделия из бересты.</a:t>
            </a:r>
            <a:br>
              <a:rPr lang="ru-RU" altLang="ru-RU" sz="2000" b="1"/>
            </a:br>
            <a:endParaRPr lang="ru-RU" altLang="ru-RU" sz="20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b="1"/>
          </a:p>
        </p:txBody>
      </p:sp>
      <p:pic>
        <p:nvPicPr>
          <p:cNvPr id="7172" name="Picture 8" descr="bere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9500"/>
            <a:ext cx="6336703" cy="36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altLang="ru-RU" b="1" dirty="0"/>
              <a:t> В быту чаще всего использовались различные типы ёмкостей из дерева – ушаты, чаны, лоханки, подойники, шайки, кадушки. Кухонная деревянная посуда также отличается  своеобразным рационализмом формы. </a:t>
            </a:r>
          </a:p>
          <a:p>
            <a:pPr>
              <a:buFontTx/>
              <a:buNone/>
            </a:pPr>
            <a:r>
              <a:rPr lang="ru-RU" altLang="ru-RU" b="1" dirty="0"/>
              <a:t>		Такую посуду выдалбливали или резали из сосны, ели, липы, березы; нередко использовали капы </a:t>
            </a:r>
            <a:r>
              <a:rPr lang="en-US" altLang="ru-RU" b="1" dirty="0">
                <a:sym typeface="Symbol" panose="05050102010706020507" pitchFamily="18" charset="2"/>
              </a:rPr>
              <a:t></a:t>
            </a:r>
            <a:r>
              <a:rPr lang="ru-RU" altLang="ru-RU" b="1" dirty="0"/>
              <a:t> наросты.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556792"/>
            <a:ext cx="3249450" cy="46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1075"/>
            <a:ext cx="8229600" cy="5543550"/>
          </a:xfrm>
        </p:spPr>
        <p:txBody>
          <a:bodyPr/>
          <a:lstStyle/>
          <a:p>
            <a:r>
              <a:rPr lang="ru-RU" altLang="ru-RU" b="1"/>
              <a:t>Грабли, лопаты, рубели, трепала для льна, совки для сбора ягод, прялки, ткацкие станки отличались продуманной, учитывающей свойства материала и характер нагрузок, конструкцией.</a:t>
            </a:r>
          </a:p>
        </p:txBody>
      </p:sp>
      <p:pic>
        <p:nvPicPr>
          <p:cNvPr id="8195" name="Picture 5" descr="i?id=540268956-3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2019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i?id=86888885-7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4642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i?id=122258968-0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21163"/>
            <a:ext cx="12271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i?id=112778215-7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5" descr="i?id=109326229-5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73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smtClean="0">
                <a:solidFill>
                  <a:schemeClr val="accent1"/>
                </a:solidFill>
              </a:rPr>
              <a:t> Крестьянский </a:t>
            </a:r>
            <a:r>
              <a:rPr lang="ru-RU" altLang="ru-RU" sz="2800" b="1" dirty="0">
                <a:solidFill>
                  <a:schemeClr val="accent1"/>
                </a:solidFill>
              </a:rPr>
              <a:t>мастер – свободный, разносторонний человек со вкусом, воспитанным строгой природой, прекрасной традицией, нередко совмещал профессии ювелира, литейщика, жестянщика, столяра, плотника, иконописца и маляра. В каждом из этих жанров народный талант проявлялся в полной мере.</a:t>
            </a:r>
          </a:p>
        </p:txBody>
      </p:sp>
    </p:spTree>
    <p:extLst>
      <p:ext uri="{BB962C8B-B14F-4D97-AF65-F5344CB8AC3E}">
        <p14:creationId xmlns:p14="http://schemas.microsoft.com/office/powerpoint/2010/main" val="14481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908720"/>
            <a:ext cx="7244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</a:rPr>
              <a:t>Географическое расположение и природа Карелии наложили большой отпечаток на кулинарные традиции местных народов. Карельская национальная кухня предлагает большой выбор блюд из рыбы, грибов, лесных ягод, ржаной и ячменной муки.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908720"/>
            <a:ext cx="3096344" cy="60113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Каларуокка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4" name="AutoShape 2" descr="data:image/jpeg;base64,/9j/4AAQSkZJRgABAQEASABIAAD/4QBwRXhpZgAASUkqAAgAAAABAGmHBAABAAAAGgAAAAAAAAABAIaSAgA7AAAALAAAAAAAAABDUkVBVE9SOiBnZC1qcGVnIHYxLjAgKHVzaW5nIElKRyBKUEVHIHY4MCksIHF1YWxpdHkgPSAxMDAKAAD/2wBDAAEBAQEBAQEBAQEBAQEBAQEBAQEBAQEBAQEBAQEBAQEBAQEBAQEBAQEBAQEBAQEBAQEBAQEBAQEBAQEBAQEBAQH/2wBDAQEBAQEBAQEBAQEBAQEBAQEBAQEBAQEBAQEBAQEBAQEBAQEBAQEBAQEBAQEBAQEBAQEBAQEBAQEBAQEBAQEBAQH/wAARCAH0Au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PRkVigYN5xDK5UKHYcFIkcuSSrHEe8qyclBj5pRFMCFTC7DtZvl37M5CjDMGQABd4YBADsyxw2jBpsaKJGYkKGdEnbJJwSP3ZYHc+zPyZO1v4WVWckaygDGa6gjLshSKWVIw20liFTcquu8qu0ZJGQynpX/PtQw8a0ZKEOeanVlUprldSFOraUZKTvG91pFSdo7vc/u5Rqc0HFSdnHlUW5XUVZ8ySv8Ag117IrrazMVYEeVsEapsZkZmIOV3hhghVb7wB43kYCPYaZVlGcS+cAq7AQ6Dy1DEDGdwwDwSrpn5QAy0kkuFcmQNmIBRAWKEbCV5BAUE8hlQuM7QvYcveeI7LTMxgtLMCjuFCZ2scIJJG3bNpGFYjaWYAvgkrnTSpLmlNxSrOm1J25ZQs/fUXzy57qPKkkm0200dEadapUjGMHLmteycnDmttGKTXL1k2rdu3QlmyjXGfJQsp27gyLKd42sCM5CAEtk7HZTtI2Vhav4stLIvbWgaa6EkYWQNEYFDbgoLYYsN+dm9mPyDKhiAPMtR8Y3mrSCKO4EVt5sKtHGywOscsjRea8nmDJt5gFkRiVaMkKm4ZNa7n8zbE0jxxFWJukLF4HuSqyAqAqOI7hI3UNzwzZ+YltKiXM6lOjKPJGSko3lKqubWm4SbTnyt2lbdayfT6zLMqlCcZV1zqo4ys1tFJWk5K1rNbK9rXb6mndX+oapG0095Ennk/u1y0Kb5CsUhCu6x4ZWt5wHQENyXZvkzIlYSwK6LHGu1IjCjiJ+QYRLEDsH7xfLcY5DIpHAUrDtt0SWUGISwhbjzVJVA0nlu4VhsDLPGJSzYZRMPunbVm4lM8IS1jjVPJmSRYkTzQhwLgNgFlTzCs8arNuWM7xtAZj5+JnCnKM5Qq0Jc8XCE48zmm7yc4P3XaOyXWN9Vt9nhFCEFSUVy3s/Z3ioT92zbi/hW99U1fl1Rmhds80bJvUyRSrnb8tu7sRHgYYxrJuhn5MjfKTlkVER4be4lkjae4VWiVSudkSZkO2PYTljAwljkOFGHUAKqlmc1tN9nBFmyywpM7SSKzBioxcbSOCssQW4QEsUdQwwvNZUcLPfqkt0VlJAjlbakDkIp2/I4aRLmBzIqhcSuWBIYEH1KFWdSlCXPGnOVSCi4OMVfkSXNTcVaFmnOpe2jVmzvpUo1G5J8yhGcWm7zsrO6ldxaSuopp3vdO97SedslltIohHJE4MZdMllDqAX+aRMhnMbFlBEUg3kcszLpwgbLHKMCp3O0gRGMQyPnJCKRE5dmAjeIsxWMSHat9Oljtpr24VYYVkbfcTkoJFRtuI1A2yRz26ZbBA80AkEZK+f6hrNtcam+n2d5AZC7yI0YeWd5I1Z3RExtYPAr71zlplQl+VJmhjqVSdXDU5urXhU9pOajGrCLulJSqRVlotYzduV7PS/p08rx8qX1unl2Jlg4U+WVdRmuaK5LSn7tmlzN8yXKrJdSvqGpRqhtZIzHclhHBIA0REY2hXZiqxmOIERMOWETq4Yk88vqN7qMolE17b2RnkWN4ERvm5aJfMACqoR1aG5G18B9yF2KlujH2R4IbHyprqa5m3NuITzCoctGpxlGmtgkhi3YM0JY4YpWVcSWVtNPaTwQyzBdytKr+ZFBEMSq3yhWd4WimX51YlXQtuDEe5gq9GhHl9jzVZNVbUrSjOKS54ShFxi7vRWvLe72b8ytCqn7OtzQSj7Sc5R1bTjZRbT0stVfpf7SRROmyWwgvYinkyhPItZImQCRxIsAcOTkvMDG6yt8zlA7MoG7I1Z7OK0e6W5a2kjgmUNcq0UsknlSK0WJBGjGS3DKuThpVAQcIF6ee+FxKeDLbiFXS42sII9iYeSOJRxlWF1EJVwjF0UZOR89/H3Vb/Qfhl4rlFwt3NNp10FDQorRQuDHmGdCpM0aM1zbsZFTa7KAe/02R0nmWZ4bARjBVMdi8PQguVfu/b1qdCVKMJSkrRhJ80+knyppann5hi/Z4OpXqXUKFKtNONNxcoRhzwSUUtrWbf2lfVPX84fiF8WpvHHxWi05b+2k8M6denTUglaC4hupnR4WvmVmDmNIXJEaTKzTxMGSQgqv3D+ybJpUPgrT/Cl9c2kmpWGparZRxKVcXdu15c3lq9gzlkZWtLokRqNkjwHzArswb8VbzXNYt786nCXE8c0dzAzsZBNeLPM6StHJG4RopIiC3GFmTILYJ+xPhj8S7K+fQvFWm3V5Z4khlUWEiLLp+p2//HzDFFkiJ47qXEaz7opIWCtuiLbv75404PeT8KZTg8moxoYXC0qVCdSnGWuKo0JRhUxEopuSqqrVlKWrc+WySjG3554DZvS4rzrijLM0zH2ea16VTFZbhq7UVOnOrTjKNCDbcvZclO8YpcqndaSZ+vk9jDbXQEiPFBE8i+YERUcjao3tuf7wG2QCMDLlmZQpar9rZC4EK28++IBl8lVImj+cEMoJKsqZAEe1A5+6VRABR+GXj/w/8Q7PS7HW5oNJ8SXMaw2V7LdJDpviBtkZnJjXEVtfERBmtZdp83zniMgTFeq3Pg7WNGkubtdOmkid2kMsZLrcAMVVkUAxxrGrZwnUEEgHcR/KmNxNbC14YXFq+InH3tORVJR/iVXVkk6kJNLknyq0U1Lqj9vxWXYjD13hMRV9nVhJW55JRmo2UWnJPnhu7p6v7K6/mz+0LLrXw5uNW1+aOWPUdaJsdBup4pJbdJmVUeSYoUVXQfvo43BjUqrZKKxHwZ4c/aR1XwfqE767cnX4bm4iluLC+TZdqyDz02vceUFVTJnCl0aPy1SJ1CsP0Y/ay8T6Pf8Ahu90TU/KlAlO2CeQxyQ3MXMc6SIA8bpuCyEYVd5UTOjkt+O+o6RpRuHjmWKUiVlQSOWeORThA0m5ikgY7hvVmOCAEUhT/SHhVgsrzrh+qs5wCxDnJU41YQg+alGEfZxoVoxTgoKTTcWk53lzXkrc+dZRnlKOEqZdWwmGqTjHn9q6ipTXNdOVNOz51dXaelrrRN7/AO1TqFp8StdtfE2ku8DXem2t9BEkkKDy5lYmFJfOkKyiX76yMpVtwTcrDHzf4B8MeMPE+sRaLbW2oiR596XOWlghXawZDNuMIAOWTDIS290BO4N6z4tS5k0rw+yLJdtokhUh1hQJbSySXKyksg3xKJZITKykIg+ZjhRX6cfso/C/RbrwVp2pfYra7fUIpb6a7kEbyKDLlbf5SJSihGZogApQ71ykbV+s43i6h4e8H0owpfW6NOdTB4Ok2o1IWUpw5pP4kopSUZO0muXnVz8n4i8NMNxhxVia81DKcbRoYWtiKNGPPQx8HCnCpUi0uaLc1yOUGnG6bjc/L/4p+ANe+F1p9s1IR3UU1rBjbJIoXdKY/PikwFwX6rmQABhvWTK17L+y18ZL6bxLbaJqmkXOp6dbW4VpLuOOcWsBzKswLhMjeBExlfeEAIKF0Q/QH7ZvhiC2vL2KwsZbnT9HsoDNZxKskdy1wUKyWsTb452id4QEVC4ZHxubCrmfsNaNf3niG/03XNDVNMvbZDM+rWz2d0q6c4lKW1pKY5bpZWmVGa38wKi7mQkSvF5Nfi/CZ54aY7OcywtHF4n2NaCg68MFUp88owpuk4N/vYQmppRcXJ2je7Z+cYvhHFcL+J+T4CjiKuSZbjOWrCpGnLExnRhTblzzqpKFKtWp+x55czi5cyWiZ+qXwb+IGg3WtWBsrVo4/OjgMskaxxITnynaFPMwnmIpIYqFUESDdhF/er4WX3gdbGyu1sWW41TTla3v7idJtMu7q3QLOlnc7FkQpKr745drghAScDH5Bfs3fALw7r/xCuJBbSx2kt7BPcxKWSxNuZkAKNK7EhsgSHbwskgYFHCD9tvA3wB03wZ4T1DwdretxzaRNqNzr/ge5jm2XOjfa0DzacszZDxxyqCpU/MrNhUCZP8AI0MrxWZ43F5pkmCeIhh5QjRlj7zlRxbhCUqU1Uamk4qUadZxly1HDmum2v1viLEYTAqlg8wzGcZ1qXPKNCEUqtGbuqn7uNpyc2nKDnFuKlZ3Vn8W/G2LW/EHxN+GSHUFXw1cfEfRNH1lUTJRFuEaALhlJE/lkEguVGXA2+Ya/YDWtZ8PeJYprO0uLbUJtLtoY2tFdHVDDFEAssG7rsBwHHGSwPr+K3j7xjYad8UIfCGt3G54Najv/DsyTKn2zxPp00tlaiONVG+4Rm82OJW5DqFB6L9H+H9P+Jfg2+g8TxaZPatrDQWkzzy+cLmSSTdHHNKMlpLhwuRvYGQmMM2dx+cee+yhj6M8vq4ilivZLGxUJVHRnOfL7T2cXWUVKtfm5oU4pxSSikjw62V1KtLCNVKdOFFTeH1UI1FUVOUbSspOXIl77cmlZS3Po/X9MTWrabwwjx2/9pXDvC1tbtLHBO+VRWmVQVxzGyM5UMFIJIzXzB8WP2a/hXYNrV3rs95F4ks9Lim06I24mnhvZYgskhZxHBJaGVMStHmSFHyS24KfubTPEfhGd9Nje0u4vEsk9s1zpSQLMwdoWe6gkAdTEy3Bj2OVZHRmZmGVNc78afBOrano+i3moXdhFrl+ZRFZq8ckllpqSqUtrq3QiQBjKomk2Sq753bhkH2Fw3ho5dWzWSp5hXhShGlTp+0jToLmi48nPKmoSnKcW491yuNkkuLL8bSlmVDC1Z1cHCcmqtaVuadRWsruM3KnyxknKKvZNpo/GG3/AGY/A/iK5lXV9hjuCoZr05mgu2dN89vMqon2KUk7LaUyNBIqurYCivzO/bQ/Zo1f9mPWdN+LXw4vfEFpoRcw6vPpF0VZ74LJ9mBtY3jjjgmZwPOYCVmVYgzks1fsz8Up4vh/Dqt5dXVtqeracXmtdK0USTTXr7DJDBHbywp5bh4wJC0arAGjZpSr4P4S/tNfEX42/GvWNWk8TXLaHoOk2082geHRN9mttLlt4mS1muEhKLe6rPkPcyXQmiEccgtkjBJk38Ls54jq8RUKWJzPAYbKMLiHQzDA46NOVLH4WfuVqSpU/eqYj3k6c580aWlRqXuwl9JxhgOH6uSYn6hRq4jEui6tOrh6ko1sPXpuLp1oV5pxdpfHS0dSDdP3FLmj5VJ8a/7c0AeKJPFdhrZv4kF1a6wm3VtOuDatlb+QRQS3tu8isqNI8kgLiLzW5K/AH7U3g7T5Nej8UaVf6NrFnrOnQXiwaNFJBZWkkCJbzIrKZdjkqsk8YZSsqSM2GkxX3L/wT7tv2afEPxz0vwb+0JfSRx+IvE2mHR7ye5to/DcFxa3E631lqltMsb+XeOUNm0d19nWRI7eREhk3N53/AMFS9D+F3gH4++K/CH7OekPB8I9CuG08aos/9p6Xd+LIUim1ldFuRNcI1nbQCBTb/aHijvTcFUjG9a/sLhbLsPk3HcMJluEx2FjWpSrVqtSjhaGCxFCrRjVVGlCPLOdOlJwhCvTpw5q0ZU5RlZzj/MXFOKniuFXUzbE4fFTdT2eHw1NVqtXDulL2aqykqrjTnNqcqtGopunCcZR5VKy+OPDvxU8HRfArxr8K9X8Iwy6xrkllquha1HZLLc2N1bR28aSiYl5HtHCXBaBrgxCSd1ji8wtu+HtV8OGaSa5sVuN7PITCVbyD5bEMEP3gFCkbWy27g4Urn6k+JfizVfiD4a8AIug6Bpf/AAiOgyaI934fsIdNv9RtIpklt5NahhZBfXds5kb7WsSEJNKGVgVI8nksVUDKRSyDzMl5l81DJCd0uc7pIypB2y42kgAYB2/tuV0aeXfWsVGjPDYjMMVWxOJovESxMXWjy0FUhOTtCFSjRpy9nCEIxbaacryl+f4bDLPacMBXn7algaFKnhKzoU8PNU6kVP2ajFSc/Z1KlROc5Sm1eV/eUY+ELFNBMJHaVHhk3MAgKptwVVZBgBvqW28fMTX0L4I+OmtaXFFZXd0kpXEEZumnZIsSqwaMFjGnAYSouY2jEeVA355a80uKaCW4bbh8lgIQCMR5Qqj/ADHBG0bSGBwc4O2sCbw1aSDfCGDnygsSl2CSOvzO7OQpZWcAqvyq77VblTXsV3gcxoqni6Makbr4oqXLL3btdnbd3vpbY82llWd5JWlVy+tUpKUXF8s5Q9tC8fdlr768rNN626L7l8I/GJL2QBbq1gCo895GqNe/vlXAdllQRMspO1mxEihh5YZkAf3Hwx4o0xtTsNRtr23Bnton8idhvwuwu5lKiFUjAmVBChQBmZUB/eV+VeleHPE0Vwtto7E3qArLGjMJDE7ZEcan/Wjbzs2sxRyAGO7HfQ+IviL4bMrXFoFSQ3NuN8YQqFVIXeGQIn3kdlLI25i7NkMMV+f55wJlOYTrLC4qjQqVqLpqm3Tg5KUeW0k48zTuuVrVWunds/aeDvEPiXJsHhZ5lw/meMy/BYmFSGKpUK9WGHnRnTm5U6iTpwnGKlfnulzJyjJWP2a0nx1prqygx2tuXkffDIrXI2QspkkSRt0XmM0bjdkuIyQQAwbudP8AiEFYzRXMLwJHDCfLPlO6qqOZ4UZ/3iFAFPIVQrH5QmF/Ee3+MfjOyg+axu85jGVlZCpMaySEbQWbcF8wFiwLMcbdqitu0+O3i1CFh028cTx75hcSyYRXIywIcbSoQAbwECNnY3zBvxbMPo+fWKk1GvQnTldRlNqTteMm/enFuTSSu76L1v8AvGF+klk0YUY18rzCVRwhGrGVKpCpBOVk4pYeUZ63cpNp9uh+yOp/EG7s9PvBpl75N4Y5d10+6RI3lIVMIrlfMZV4VnUIQxVyW2t8w698dl0dWt7/AFG41a+hiWe2fzMJOsccgmGIme3ikYtIAqIoaRyE2ozbfg7V/i78RdYhu40uIrKxnMYKwulxdxq6gMsRzF5W5C2BjduZWXeVQrzkGoPOJon+0SXSrkztIqqxypdpCx8zM8nyMpwowc/JwPZ4c8DMtyqnUq5tLDYqdWpCcVRpQ9raKjGEXXadSMIp29nDR/FdWPLzXxqed4qhTybB4jA0FQnSnisa5051FKfNKFHDxUqc2uVOFaqoyXvJpc1j2Xxj4+1fxTqT3l3IXtpZHVLOOZcrGxPB4ALugyFT7uWZWZmJrs/hH8Tb7wD4m0oGeWWwujG00sXzGPc8axmHcrIwglQb8h90RlSRJQRGPnuJo9VurMOjbYzE00YkBZoz5eCyk5CsC2MMWEQVVZCgJ7e20uLVNTsdL0vbNcy3tsgiWMsrW8cfm3BVgrfZgioG3kbXKF1IJGf1PG5PlkMteVzwtOGGWGnTaa5acIKL5ZOTXxQTjLm1tZa9DLJcbj8TOrmODquTp1qMKFSc3UxOIlUlF1Kcabcm3J+4o9HpFRbPtn4j+K9Fj13xRrjLBNr2raNHPaTWhEEUKpZ29hHd7Ld3SXzYlEUisqh5PNKuINqn4I1XU0u7pJrOKSG4UStIiJteXaX+9PIVIU4KOhIPzGQnCAt79430zVdVi0bStIs7eNrGztIdU1i4lWW4nniXayskKJvRFlRz5qsAvyAlwz1iwfCaNm+1ajfny1CPIsK+UURsu0bOsilgow4BiEmGYGQ4yPCybG5VlOBw0cTiFKpTw8cPQpJU3ONKg3CK5aKa5Jx5ZRVWXPbdpuz+yXhrx1ndfHUsqyqrQp43G08bWr4qEsLCo66hOVSFXFyVRODv7SdCHI7tKL1Z5DY2MtxdWsjWkskkSiEY810jCh5XZXiMpkUgKUaR41DDO0sMj2vwt4buppo726U20UaxSL5wlWdnyNyKXMhACLuB3H5CSTs4rp7XRfDuhPCdPj8x7dYyjA+ayMCOVPz8O7qXDMSQ2AfmIPXW0Oq6tLNDDbhLYgATSIcrG2S0pMo/dfO6pFhWDNt+633fNzniWWIouGHgqNBqX76rJQcY3s+SDum3ZW1fVJdT+gvDnwewPDcnic4xdPG5jGpGX1fBwjKi61OEZ2nXShOSi4vdJSej1aNi0JuLo2lliedgENxJHIwiU7drbdrLGNmyORmWQvy5Chtte8aDoT6tBp3guxi3QK63Oq3ERYkYKtJGdgUySSTMYFAdywGQXEfPJ+HfC89iJraziabUbzYt5dMMRw2jodhnG5vKMoRtyKUklXO3eykL91fs9/CEvcqZbO4lZxHeXk0guUmgkZjh2X5XijkKn7PFOqhY84jKnn+bfEXjLAZJga2IVZSqYeTlhKWjnVxKXuVmlOPLGm3eCS96T1tdH7xmmd4fBZdP2kY01Gm4cias4Jq1OLu3JN29rO8U17t72PrD4MeE7nXtG8NvPLc6ZpHhOztbVgXjt4XjVWR0hRCGkldsSSTOjFdvy7SiYn/af/aT8MfBjwnGoulmmurmOxg0m3uAt3PLLG23yg25fM3qjO67AAxG5t5C0vjv8Z/CnwF+GU+uSz2ulxWNnculqHdW1l41ZPsyNICsjyzJsjVh5q5ypCBQPx48IeEPHv7W/jG5+KHxA1lvCmjRnZ4H8PXVpc6k0Fj5crLdz2lvudZp08uVS+1zLKGZTHEhb8E8NeCVxxj8TxhxbOrl/BmX4yTx1arGoq2a4rEptZZgElKrWqVZVITr1Y03HD04TnzX5W/4w4+4qrvMFgclw1LEZzjVVqZfhJuPssJRjVTq5lj3zpRpQvJUYOopV6vLSinaTj9IfDXSvil8cvFafFLxlJZ3uqrfKPC+i6fctbxeHdMeMfZp7yONsSXaWpea5HyhpXxtcJGsf7//ALJnjn4jJYX3hzUr/Qdc1nSdNiK2R1gpeTWoOyALbXCJFb/uxksV2+YdgMijzK/L74F6Bofws0rQ/Dh8QWGsQ3FncXDX6aXfaZqXnAszm5gmj+dJJGW3jV5ABv2hPvY/QH4O6dpFn488P+Krqxuo764vBDZSww3DzpbzW7xmC6js4yHWRQ7u1wWjhYFlKqA1fs2dYjK515UcopLC5Rg50cLlNLAQhSjhMNGcpRprnV4wdSUpc0oyqSqTlKo5SlJv5zE0nLK/Y42ccXjHRhVxGJrUpOpi8VGHJOyThyJuMoOFNxjGMIqK5VFH2lbWMeopf6tc+D9ZsL23ubqK/t5LPSreK4MYMkphuEbbcQyNI0kM6yAyFQo5ygw7n4VeCPF2n2OovaWej313AZ9PN5cpNc20lzCyxTFYYC0ZTAEioYi6qRv4VR67rXiNI9LleDUdN8PaS7iz/tHXbhrIK9wDH+6QgukjlyYnkGcgnG/kYVl4entP7OnB8I6/ZTArZKmveTNLDbrgvFM9wPOlUM+Qu7BIz8wNeHiqLjVpRw9q8IRUayoxjCftZSjNTqexjUrJuytNxveEtLto+dwtSUY1K7rPDzhJRpqUuZ8kYe9TfO4rS8bqcm+V2bfT8rPif/wTe+Mfjf7ZcHxrpnjOaS7c2Y/ti50wWmmmXzYU+zyW1yl5MhZtsX+iLtVcS9Nvyrq37LHxM8IeMbTwRcRqb3T7V4Hi1mSG1s7a3Kg+fHprt5LyPG0kkU0V5K8xiBjVZGaKv6NI7i6k8PatrfgV9NttW0eG6nvdJuLiPUoblreNysEc8Nx+5IkAKt8rL8ySDksvlq/Cy1+KuiaZ4s+P0MJ1mN54zpuj3MljpN1pDuz2cV+sTtJMyK25yksTEgo2Y+K0o4PHw5MLgMbWeJnGpiIwr0qU8HKgpKNS2IWHpzhUjUcVeVNymlOPK5Xa+qwXG1aMJTzGhl6wlPloyqYShyY11bKUU8JGsoVKUoaylBwSbXNNJ3f4IeH/AITibU9U8HXmvwJqd5Z3SXcviXTp9Q0u7mjJNqbZZILY2sKqN4ku7qaOIoPmwu58O6+FXjfSbC1vI/C0MOn+E797iyk0i7sLXSNevba5QobCa31Mxm9Cr5rRxSop2ALGWUo/7veJ/wBkH4Ua7b6dqXw31K48GwNeol/FDBb6pBdW05aG9jtxqsNzeWshDBYjDdxwDLBo2QlTe1j4M/szfBfQtNt9a0eDWr6G4S403Tb69Ms13rJQqlw9naNBGss5Cxl5IipULGMYVW4quE4j9rXqYyGXxpKK9rjK2KUcEqabTrUI4eMZqUYNwhz0U+aduZWTXq1+NsmxVSjKhh8VXqVIxp/VFhZPFxlFJTa5qrowVWO1OTxEeVXbi1Z+PeNLDW/Ff7JWi+KNUsFgv7ez0HUpzdPbReU8d3Ak8N9I7vGqrbM5l3Sbn6ou4qD+TGreBNUW9uzPc6WwLGcx26ySA20/mNA0DQLL5Y+VII0LyAbg8THymlP7g/FfRdd8b+ENAt/BkuheEbeG/gGq+Gr9Ek8M6xYyQ7vJm06B4mmuIJlj8mUkBZPMLxuQCvw3468OHQPFepaLeXsb6vbaZbX9xa2+kxzQR2LWqlYA0SrbtbwQuGUOA/zQ+YH3Zfkz3Nfqqw86dOFSNHDYbCTr+zUPrNVQk1KNVz9pCNknyVf3klCTXNe55vDU6VPD4mEFTjOeYYrGRwzTlXw1GTglSqcvNCbdt4pwSkvei04x+NtO8M6jYokdr4pu7SKIShobV76KJA0JD4ijO8bsqrKYnidQ0uN/K37eC7Mh+z6jPM7zLGquslyrxknMcgm5bzVBlBlRNroQ5AADe/Lf6bCtzHcWlpImBGzNpwgZl2h0LeXIUibcmIlRAdoKhxGd1dLo2t+ElkhTUNNgRzFL9okWCEOzKmYijlGVEjdkMbRq1xuUD5ckV8y8+oShGrOMbzlClONeTcITvo21pyc95QT1Wzdrs+hlSq026zpRanKdRqFBXjaySqaJuSdnpZd9jya+0g2nijwuL/wU2vWGoRI134a0kRRy6tcAIBeQyWBwkyKjOBc7VLNIjHeybfsnxXB4R8OeA5rG38O+OvA0l7A10kMhvWhgvGDKsc0v2m4tWicAl4hLtKrj5GArChPgu+0LQLg6tHcaquo26x6ouyxtfBVkJkeTXCqRrdT3OzzN6lmglAJaEAKp+4G0PT/F/wAM30vwx8XfDnjw3to22/1a3sWufKaN2eMCBlRdjE+W88O7Ayc4xX1GTVaOOWKnTlRWIWH51CVPDylKsrylShfFU6yk46J0o1oxS5p+zleD+Hz7ESp1cvlJVOSVZxm5SxFKk3CfuzSdOrQceWWvtfZzlZqKcfePIfhfYsPA2j27otwh0dSsquwWRJoGkiI+VXLlWBIBOX5OflY+M3vgTwnpCy6jql1OfOklbdqGoeQhWWQM4WGPbJIED7SSzKcg4yxr6v8AhF4bt9W0A6Pc6vCdV0cT6RepYzRzRw3Fo7xxNvUbBGyMjqdi5BUlfm218deP/g7rj+JtV/t3XZbe1tLu4iS/uiJiYo5A6Cziwu9ZUwiqrIirtVXDQjd6eJxmDqZRglQwEqtSrTdKlPl9o4S5aXPSqSi37JttN6q9lrdaeJl1Ct/aONhUxkcFTvGpUu3GpUjKT9nyxa5pKd73jr8Nk7mdf+JvhhpUqpHDa3KFXQ+VFJdFm3IJYj50ixeWwQIDjaMrkHhhU8GeI/BWueLdK0+x0hXnlukeJFs44lWSF2dgx80IFXyy4wARtOOXOOU1HwT8OfDlr5mtXmuahPK4mUMsdm0kZPmtJHD5bOYpXUZjkVVCjGCOK5/RfE+l6R4h0zUfCHhK5uJbK4aZZJJ55pBGGeOR1jjM6MxiUrljsU7uABl/BwuOipQg6FKEYYiMsVSWHclJ83vU7wjOUpK3M252u01pc+heDoVsPWVOvjcVL2c1GrOajQc0rJc1XkcUrJab2WllY9g/a28VT6dZ+E4r554NIt5pry4iVHlt7mWNoYrK3Z4A5AUB5CrKo2oJAdwUp4T8I7/4MW2r2Gt+P38RPrFw4fSrK606+vPDEDzygRyCaAzWpCsUVftDE24DGSMI/H1n8SrFfEmn6DqOp6DDrXhbWrKS112ymhDyRPN80DRmNmlglRhsd1bGFYHGQT81+Iv2bNB8Rzi68JePNS0a3tbd2t/C10ZrG1NyCTHbi6HyyxOpDK7I8hLErL5jAr9PWhjJ4+lilSjOcFTjTp3UYVMPKMZw/dTUHKUbuF6c24xT91ux4eDlho4CGEqV54SE/aOWIw6jNKfN79Os40pyg2rLVRUtWp9D7Gv/ABXomo3Eul+HNZ0aW4lij8qDStW0+K/hkJAR/s+4kLgq2wruAxjIzWT/AMIxrE5imvUkjuba6LQ3V9cWkzRSb0UebGWCvDNuCueGzkoTuU1+dGofCL4l+FoLrUrrwbqK30t3bac+q6Vqc98txYxIouL7zRIpslfyV/0r5QAFLorttHKXHjXxnpl7eHUINQudM0K3jto1bXtUa8njnZpojcSSXs0N4iOUIjaHZjciqdpaXsrVqleDf1blq1aUZyw8akI0W4yvONGDhKclppJ1IpFwyFJP6pjcPiE5JSqzS5qSdklKcajT6pO6dt1uz9RPFtrBrmljTvHPw6i8RvADDbaz4WubTUZ9NJRJILtWnME9kQ0aOyx+d5ToCCRhq8T0T4UfD7UtcuNZ8Y6lY3J0uUPbabr1xpQu4IlRFQ6itvFEjqoYhA+G6NIWzz5d+z78dn0Oe/t/HmotYeHdaOy1hZZ79Vui6CKOM2a3M2ZI2XzWlDFg3LCMrj6ofw34c8QG4m06C31a01ExPK058qHyGZHCSqYll8uIAKfMwBggsTkHGNbB16EZrCUJTp3VSipqFSpVg0uavKkk6nKnenKpRvuk7bedjMNistnUwtSvWo037N0q1JSlRcWo83s1Uk4pvVTjGfZpJs7T/hI9PsvLg8P3nh6WygsIyVk1FIVitY0wWSK3jdnhSMEhgQuPlXA4roNCuNGg1O01mO9vPFN9MofTrTRbaSayt4pd8Uu3DJCVaRH3TzM5jQArhgorDtvC/hfQtOtdRa/03TLbTII4J2UWiWltaAEPAEjR1iUBdpUkDaMEgBceleGPE3h/xbY6hpXw71fQdV1O3jEcSQXVva7I2Xd5kKR7SzCcMHwpBYgsxByfqsJOjVo4fnq0qFSTXs8PV9nK7TtV9hTU4ylzRad53alFNQXvHy8qcm6nsoVJ0mlCdblcIxUnZe1qKM0lovh5fdb1S0fValo2q+IbjT5/FnhDTLjS1hljh0m9tvtkKicrme5uogyxyCJRtRFDody73FdG3wv8N+J4NP06xj1HwgmnpIto2jXiy6RIN2VjmhuYrhFjVsEphSqnar8nHLeHbv486XfS2MtjHqUMKRkx6gbd4gpQtGqTB4y6SDIb5GIxgNvJYdnc+NfFGlSxWmq+DLGPUrlVlRrGSRomZ8cKsAk3MAThSVbg9eDXtUaOFqVJVGqtZxcacp1MPG6cLR92UUk9bax5UtHo7256tTEQhCnTqU5KEWo+zxHPTs/icqc3bVX6PXVu54X48+GHh/wjc3UfxB+D+jfEnT7+6c2F5HZ2F69wkyBZFaG6s0tbZdqtvR7glizMTtZifkv4j/sh/wDBPzxLeQWviT4E6ZpOs3UL3l1Y2Xhu0iutOjliy0kMmmRxrcMUwUitWkKBAV4Py/qLqPjbWYvCN3/wkl/omiXdwjHTdKOy5v7+MxtmCZZnP2Rj8pSQj5cZbgHHifwUl17UfGF9d6l4TGtWYaOziu3u7K+gtUBBa4iuZooyBsIDxwqwO4qB3P0OHr4zAwo/V8RjMKlKNWnN1KyldSVpL2MouL5dIt32t7ySPNmsLioTq4jD0qzptwnHnpypzeicbVadaHvXTcYqzav1Z+Rlz/wRq/4JzfFW21TW/CGo6x4Qt9PhVtRW1u9UspbUFnceZaaylysXzMSPLQhWIO5hha+WNa/4IL/AXxNf3lv4G+OXjDQIldmsb7WtAtNR0m8LBwgt7sJbSALGCqB3Ylx5oOUUD+pfxlLpmh2mq2ui+GINYjuCwufDltp9hAL1rgASo8sqxRSdAGy6jBOCQeMHwlqM62Fot9oEPga234Oh3lnayNbxghtqyw+bC28tmNkmxxlcFSK96nxrnuDpTjDNcWpe0gqcpV515xik+Z/v3Ok23KL92PuqMnK6k0vFq8MZHiE+fKMG+aTcX9Xw1KetnLmdGnTnLe20YpWtZ3T/AI9/iD/wb2/FbQ7e7ufDHxw+HmvJGLh7OHUYdQ02V49gWOOZbc3yySHGAdwXcRuCY3j4C8c/8Ej/ANsDwZIxtvCmkeL7eEykT+HdctZGl2yNHEvkXhtZWLYeZYyM7GZWLOFD/wCgF8SNO8O2emX+uX/ge81CV4/Lg1CxcrDsKpidvs7kRDkNl0yQeWCg187eFfCPhbxGXj1Oz8S2sV2wjSTSIRcXEDsW8rymaBo2WMlt42+XgjcvJyf8Rb4ny3EUMNLE4fGSlF3jicPSjFpNKM5SpfV52lZpy+HeyWiMV4bcJ4vCurLA4nDp8qlUweIrRlzJe8oKtVxNN3Vl/C/wpXsf57Piv9jn9pvwgk51X4IfEGNYWxm28OahqKNtJVCstqkyOSdxWMN5pdUdAVdC3zb4k+GPxF8NT7PFPgfxfocyLJJ5WreG9XscCMbnz9otEB8lHRmYFvkO8gjlv9NuL4Y+HvDvjaHRPEOn6qnhfUbGM6VrOtLb2vnX0caFIjIgRYrgCIsYzGmWChVJYgdh4s+EHhzWYFhvvC/h/wAS2SwNbQRXOl2Fxdi1KKXicXMMkF4soGAB5G5AA7en0OG8csygpfWOHsJU9lJ06sqWKr0XeN1KShOnVUablZxlzzTjtdPmPn63g/ktWpGNLN8yoRqR56bqUcNWSi2rRfL7BTkl8SUqdmteVux/lveE7+TStaspJo5gil4p1UbBlj8pbIQqY8BuQTk4yozn6k8L+OvGWkK7+E9VubNZFkjukS7kWOVlePErbmMbS/IFOSXiA2JtTdu/u28df8E/v2RfE5hvvHH7O3w9je4nCpJP4NstOuZruUuyI9xp1vgBmGS5dFBLMWJdifnnU/8AglN+wHqk11dxeCbHwmsN2bacaF4m1XTbaS4KNKYmDXUil8iR/LXAAQMPlwB6EPHbIcQ1DMOHczptx99Qq4OtDSVlyxrzws5JuKkuanB2aavqcM/BvM8PFywGfYOdNy0lXwuJw/u3VlN4eWMtJ6N25o305rav7r8Rfs3eLPBYgh8SeJ/CsupTu7RaXpd5eXl4IUVcEpJEkabFJDFyqkDdETyG/IL9sH4YfE7XvFpGna5f6DpWkrGml28Uk9p9qneRHe6aSJQrKzKPL8x08vexU7iNv7zaRbaVqsM+qi+S71lmYzQSXE0twkXO1gs0hJaRW3mQpl8ggsOK81+I3gfT/F1pC+otBNPbWc2nwJPHCgt4XnaYMXMf7+PdLK/3mdGUKrKoVK/wTj48Uct4/nmGT5RQwGS4WhGjhMJXrf2pWXtOSPt69bEqNOpWdPnjJU8PTVOEmlDn5qi/0d8MMqyfg7FyqZphIZliq9KeExeJq0HRlh+dc9sJScZpxnOMYSqzkm4yk1J2UJfEv/BOrw7ZfHJb/wCEnxa8Z3/hLx1okEQ8MtPDHPJ4s09I5BcRRahczxtdXliFUiNUaW4twZiSYyK/THxb/wAE/fgx4C0u+8TeKfiD4qS3ihdPIWPTWkvS6Dy7S1tzbmSSdpQBBtb5GdixCEsPgz/hXWieBNS0zXrbUJrPVtLvYZdK1XSna11S1u0kDRvbTxZcPgEEYIK5JGM5+rrHx14g8dw2uoeJ9X1jxDeW4SOCTWZlkFuFQIGitolihikYAiSSOJWfILPu3E/quM8euAcHwvmWNn4eRzXiWtWqvKcZUqV6WTRq4jllOpjKTxVOfLh6l5xoYel+/puNGVSjy+0n4/Gfhc8z4o/1h4bzSeVcMY2UZ5nglh6ca8K1K0ZrAOVJR9liox55Oq1KhXdScIVYuMI/HvjXwr8L/Dj3Emm+BfH1zp8s0rwXGra3pVpcXUanbI5jtNOuWhaQjIQMGGQWww2j2j4FeDv2SfibewaL4hvfHXgHxDM6Rwxaxqeny6ReSu3lC3t72OxTbJKQjYvraBdxCpNuOG0/iNotxq0iNChga1CSFdiG1VTMF8yUPlFCjCsW43fMxB4rwPU/C1xP4n1LW44HOkWY2y3FnbJHbm4UYdYFgd42UFWf907fKNwwMKfheDfF/ExrxzbMsqyHHtyq4irl2IwVOGE5Zzgo4ai6EKdajKUZqNGpTrtxceaUKjTv9g/DrhLOMkhhcvqZjlmYKjU9nmGGzStXrQrwSjFVaOJ58PXVRu84RhS1vy8mjX3t8Tf2Zv2XfhrCX1XxH4uv55U8yWysNStJyYpItsskrC3VIlkGDt3nzGCsq8HGF4D/AGfP2RfiBeQaX4d+Iniq1v7rZElnczWtmxlEbxm1LTWP2eSaSM+WMsVkYoqlpQK8g0e5tPH3hU2Wo6oZ4tJs2tvOEzLLNbw5Fuk0n+sLrGWi+YbmYbWCtlj4pYaVoHw81a5vte8UJo/hzN1qE7NdzW2oTvndawWKJGZhMWVWVwoaPbuVlI3H63B+OuBxvEWYfWeAeHHl1LFUlR4fhg8fVx1XDxjFVKdLMqdanUnjaicnFywbpc7jaha6fwdPwpxk8DUwK4izl55RjV5q0YUnQqSTUYXwqoznKK0apxqqcoqzqJvmj97fE/8AYr+Avwx0GHVtY8XeMhA7xW9tb2h0+4uLmVA7RL88CgLKpZJG3LE42K6htlfmZ8QNE+HNhqk0PhpvEk+nLJDDHdXjW3noHm2owSGEBJLYyKIgpDGMESB9pU+4eO/2k/Dnj7w5eJqsl/4l0a68LXiaHe3niC9tfEek3Vg7wy6jp9ol3bWl5d2kSrdCC+kSO5Cqys8hWGTG+APh9dd8NW+t63d2uuCMtLY3F/b20szRpMfstxdRRp5S3ZQKZFVpSrK37xzir8SfEbAVYf21kvDtPhfh6hiMNh6OT1aFSnn7rRjOFaeLxDdfCqnWqU5unhqM3ONGMHVm5yqUYfQ8H+HONyLKMfmHFOPr43McFW+rzpziqeDqOupSo06EYRVaNahGHJiPrNOjacn7KNSC5j5X/aA8aWHgn7BZJLNY2lqINNEDQyOZZGwEkEKAszz78yeWGfkAKNoNeGeAfCes+MfEi6/uubR2meWxE0MsVvHuUOqQxkqkvnkFHyCVyXVVkYBvtX9pvwZo3iHx14SSLw/ZX8NiY5dXtdO2R3ALFZ11JIJ0jM5MisspNwrRhdgjYMNnV+FvDmlS3OnRaJZOZdNlglWCKOBJcRLsnt5YV2lGlUKF3b8AKCW+Yn57A8Z4DL+FsDiMuoSpZhnEcZPEYuvKm6eHpTrNUuenGE5wdVpSvPeE4qmpRTv+vYHGYfDcO0OXDznPFYeSxFOfIqdKnZQjTjzWupK7dRpLVWs1pZ8K/sT/ABN+K/g6LxT4Fv8AwnfxSSzJNZNqRtL/AE7U4d4EE8TxKYHRzlMMN8EoYOVJVeb1H9hz9pPQrqW9ufh+2rCGMx7tI1HT74krGHjOxbsyv5civErCLzfJdFKOCSvvdp4l1T4dmdrLVtY0NtekH2iK2kvbKzjhtXaU+ebYIGkTzJMSnecO2FHOcLQvjv8AFc23iTxP4d8V+INKSGZ1017u/u7uyuolSSNd1jqIkR4pCDKkygMrEEMCpz9rkPiJwC8Fg45pkPFdCrSpUaWYZlluZ4CeDqYqrN0XXwmHxWFhiHTm6fOsPLER5eacU3GKk/58xnB/FmJxWPq5VjckrYNVG8Hg8ZSxkKsIyUVDD1cTRrVKafNLkVSNKXMlGTjFto+NfF3wY+KfhlXj1T4eeKLMpJGDDNod+QqSbiq+asbwyGP99DI7EL5TxpjeSqfMHxy8D3niP4f67oV1a3Vs40lvssQtjCYrglzZiRJoJFYbke0nBi+WIjkgAn9yP2ZPi74g+IGt6h4p8V67e6jqfhyZre+0qSa6eF5bhW23kkE7SRSWw2yJCFChCgDqoEdfb93qfwr8bB7PxZ4F8MaxDIHic32hafMXVxg/vZYCUJGQCrZ6nIY4r+svDXwY4g4myTL+PuH8fTwFKWNlicrwmPdLF4nEYfA4mMViK9TBYiUaFStVp1IOgqLlGMW5vXlX4BxF4ox4czTMOEuLsirYTH4RTwuI9lU9pTXtYRcJUpVKMVVpypzjOnNTUZQlFp3un/mka7oGoxz6jpcqyxtbzz26kRpGECyOpWXaHBkkYNGUVQ0bpGC+1Qx5DSdb8QfCfW2/tCZptNvITNJbqsvlqFbaHTITZdRxPGsqNubcNhC+UhP+h98Uf+CZf7A3xTsta8Q6h8IrDw3qN7FPPqWseE7+70O5IlUedNJHbTfY3JAVm3wMrkAsHYKF/Hf4r/8ABBb4DfFV767+FPx11vwSq2sp0y28Z6Zpmu6YRGu0brqz/s69J4Co8Q3htgOSCW/rnF+KHDuSrDZDx7gqmWrMYKlCq0sXhq04Qgqs+WMKeJppVPgmqU+W8W5p8yj+LYLA4vAZrh+I+D+IaFHMMPV+sUXWVTCYinH2kmqcZWr4WovZuKmq1SlTlrFK0o3/AA7+E3xwt5bRW068jvrJ5FElrK0jSoGYNIkfmbTbyIvzGVfnDA/Nly1fpT8Nv2nfFNnpqW2m3lp4msQnHh7XLoLfW37tUa3tNSYq7RlcGOO8aUKSUV2RS9fGXxF/4Id/8FA/hTq93ffCS38L/GHQopZXZvAmuMmq3cNudsM76Dq4srkPtIysU84ViI/MMRJb5mPi747fs73t94G+OHwl8XeAdT1W1+xXF74z8I32kXdpcW0mBc6dqV1Zwq0q7ZFSazusNFIyOZUcivyviTg7hni2DzDgbP8AKeIuWp7SGXRxtPD46jDmUaijRrRhXbhFTsqai6llT1clJf2xwT4x5DxRhMLlniNlFXJc2j7Kh/bEaMMTkeKr3iqcvrtCpX+r1Kkmr8048iv+8cUz3r9sXxppvi7/AImVtoOp+HdTiuGluba5Uy2oR9pnEN3BEI5VmEiZDlGZUwyIQor87ra6tlkkeSWCfz5iQYkBKTOoAl8pzysbIVV/4wowm52Zv0g0nXrzxNDf+CvEmjWXiW7j0+21fTbOaNbm91Lw5qNrAw1C0khUQwGBJELwsrzo0kT5EYBPkHjz9m+C1vdP8QeFP7R0iW9tvtVnoniqzl09bu3gunjlfS7426RXtq01sbQSRNIscyuklwZgUX1eAuIcm4awq4YzHnwclfEYbFOvHEYarCrFVEueN6tClOTapuTlCMozpuUZwaX3Gd5Tm2NqUsxyWhUr0MFOeCVKcakZxrYarKnWjFVmrr2T54QqwTnTampSi4t858M9A+H/AMUtAPhDXL2Dw14zSJBpGp3SSDTNXa5w/wBjv2JCwOzbRFcy4ZQI2RXAYxfQnwPn8V/s+eLZPBnjnT7oeDtVm22OoxNJfWNnvO77RZzK/lG1uZm2maEhIWOdvlvNnzDw9qvwx0xLbSfiz8K9Xsr608tD4q8Gar9lnVY5GRHe3Hnafc7cHasSA5GGTYQ9fY9p8QPgnpXw9Gk2et658SLW5ZrLT9B8Q6e41Ow35CLc3M8QSKFTJtNxE6ygiTAwBGPB4szXMJVMVl+HynMszynOK6jLD1fZVcPSmtXjctzOlVkqEVHfDYn2V1zKm6cHOL66mEwFP2OOzBzp47C0msVUhTnSnOg1G9KcbKCcalvetBykk4ye5b/ac+HUOo+F5PiD4auLWTy7aC5uflEyS2yrmKSIxeaPNT5RIkbsHMAbdjBf5n+Bfj7WJvGt34o8deFZPETyafHb+GrnS5ZNFt9B1OGGJItRkltYXF0vmBllR2JuSGQuirHCfWvD3h03un6vp90fGV1pF6Yl/wCEb028ubuC2WSUL9ge3IL5VZIyJFSPfEpdlRmC1Z8ceEpvAmm6V4V0Lw1PBcSSWd1PBE8s9zDCS63DX7/MiTQpsklSVW/1bhpFavjsuzLBZLluL4WzDGYXG1syxVVYaVSrSoYnA4VOnVrUqc413Xpyo3hFzTjGpTunUcJe98Xm+RZt4h5hl39iZPmNejklOtXq42NKpSp16VlClTqKUJ0q0Y3cmvaOr7SzS93mX6TfCP4yaB4X0Z/EV9qxs9X060VHt3uXaJ2f7/mecxV2iMgRpNjMMNg7WArzTTP+Ctur2GoeJ7LxPouqa9oJ1GQ+Fre0MSPZ6agVGkklkCSR7vmk2bmMRmEfBU1+E/xb8T/Ga01e0uL2+1u08BJdT6dDBpa3FrZ3EkcdxKV1eeBQXuZYQpVy5EsXyKqNG0h+kfC/hubxb4H+1tp8tuLPTLA3l5JbeR5FreSBLOWUXkGD9pkUgyvlpCj/ADSFS6/SZRwfguGcFTzXE5zDH4bOcQ1Tp5fjX7LCydlOnibqSrYnl5ISc040oXjaU3zv5JcPxzHMcfl3EGTV8vxWVuGHp4fMbwnWpzUHCrh50pp06bk3OEk25J2ko9Ppr4oftky+M9CvfjP4R0nQrab4e65D4lsNJ8TauiXl7fWc0MsdqLe3kWVnuRtTeHFwWlAijd1TH9Iv7MHjP4qfHz9nXwD4j8d+DZvAtv4q0DTtSkthdwamA8sEc6HTrpNxceXIs6Tv5bfvY1khjkV0X+Mr4m/C3X/CFlZaiLS5uNPvp4Li3mTDWUyuS8YaNtyKVaEsWVAVdVbjAav3/wD+CM37f/h+S0b9m74pvBbx6Lfzz+FfEl9rF07NY6i42aW9nch4QLK52QwNasqiJ/Ja2HkGR+HjHh7LK2T5fn2QU6cKeFxeIoZjjsPUcHHLMX7GlHD4ujFSo1sPTxyVavXVGnXhzQkqtOhTrqcZvwZmeS4bEzWIli6ccLhcRh8A6arcij7SVfFYWq5RlKrTockJUG5LlpubUpWa/Z+xgn8E660EETT+YqiHVr0Kl4iwjJkd1G0sN33sHdxjIXFGua7rerXpGlWNvqEszJHLqF/LIGIDGQkMriR4ZHUDDMobIOWxtr6j8T/Duw1Mf23om3UoJ4CY5YcXFu4dc5WWIOElwF2gcEY6DdjnvC/h3QNJtblrzSbq81KMeZDaN8nmSDdmNRIUAZmJETMWCZ+YkKSPjq+CziOC/s5Y6VShVTlCvCFKlCMN4tONFxm9W4zcXJJK7e5+V08RhFWeLjSanBqM4OVRu902nFzi4q7+FOMW90rXPiHxT8NLzx/rV+mpeEYr4pZzTW1rYz2umm2uxIZri6nmmaOe8sH3OhjeUzRrtiTaFLR/CGvfsNaz8TvihBpXjK3tfhrZXrGTSbLTLGGV7yztbaac3V3JLM5e6eB1kjmYtDKh2Iqglk9N/wCChf7cnwy/ZX8Qw6h4j8WbddvdCtbfSPhfoF9BJdaHcz3002px+IhCyzXOr3BtrWN0ll+yWsL7YgzTzFvhL4O/8FwfA/xW8YaJ4T8clvDVxcXX2fSNevbCYppheMRwR3VzDJczCNmC2e1JZFhDsxxCoYfO5XwLxS6FfPMBk/EOOweCxMpf2lRwznRnRpv/AGumpt0akF7JXhUoRny+5zxg0kvpsJm2FTjQrY7LMNLE0H7DB4jGqNecpS5acoYeU5RqSlUTXs3fnafJzu8n2/xZ/wCCLHwJ8Pw63rel+JvFlv4kvbe+GmaldXFpcWlrqMqySwyxWttHYGPa7ALGLgR+VsTCuFYfy8fFK38V+CfGHib4E+OL5by58H+IbqHT41Ty47r7XawSWtzFIyNKLe6ikhmllad2hM7o4J2qP7WPiL8W/G/iq4svD2n3uk+ILXU4or/TrbQEvru+jhKRTwz397MUgitJIZfn/dROrx5UeVvx/PB/wVg/ZqufB/i/wR8araG20Sw1tV0XxdrMaWStc34Ek2nTNCYFknne3WaxN08jyh4II3kWNIyv9EeDPiHisRxRTyTM8VisVgMXhaeGwLzCdWvXwWZ0Ic1GGHq1ZVJKjWoueH912lUlQ6p8/wCbeJHB7q8N1M0w9LCU8ZhK88RU+p0qFB4jANv637eNGnRVSdKpyVnKunKnCnVUZWbifkN4c8Ba9c6rdW8NtDefYUF9cI8oWyEYZRPHcvgxoIUaQ7gdr7MMp3Kp6H4sfCqXwaNA8R2sH2DTtetJJbO33jbbzCJJJbeNo1ZpIWjkIQbS/lhdkgHl563wf4qufDTG8sI470arrEVqXf7NNI2mxxRhraWCVJXZJTsBjZ5gW3KiqzSO/wBIfHN4vGfw88OX1qbK1FpLa7raQxpvNxCi3M8MYVWUwyPGTHPlpBISzgoWX924gz3OMu4gyenKjCGWYqvLD1at5K0FSU5SnFRur1LRjdX0d9G0vz/gTK8txtHFxi5/W6cKdSLd2pVXUUIQirXdoau0+XmkmrW1/Na8sktCXeQiGa3ld4rZXW4SOOKMsDIAQgLFHVNoJB5zlSvJJbRGa3ms4ruUSkuYHZ5mn2hkAR0VZGChRI3+rznBbKE19Bat4ahktjcyBRbxebK5QOWd9gEOXIM06goVBAZNiqwYjC1p+CtCiNvPeXFtDHcQOYlR2/eBLcqwf94iyYZlDA7QHVRjaASfo/8AWDD0cHUxOtVxlyckZ2S5rcuuq6a2Wnc/U8u8McXxDnmHymnWp4JVoPEKrVoe0nSjBwdVxUpJRlJJ8sG7Sk720SMXwR4fW2s4rpLNluXMrt59uI7neESNI2Mrs7qJGG4qwVQjrxyG76/0T+0rT7LNF5kTrG9ykZQzjdKZCEKlMBcceXliu8DCxhn6j7JDEJBviV5EaQpFACFDttbEisieQ0m4cJyxXJYoRJoW1nAjiJ4WtxuVX/eMvyEeVG8bq7MztuRnLYAAcgsTvr4TG5vUr13ifhk581NqTbgk07J6bN+7ZK6fRs/tPhfw/wAryjJqOR1FCvhlh1h8Q5UacIYis4Lmc4rm5alVtOUZPVXs2ePXnw30m+KNCHtfIJ8tN4COyIxDOGdcFWOMFFKqCJA4Ixzl38LbvzZvs0kDxukbW7Mg81n8tdyMxRGRmnYjhijIEJDDK19Hi0dpIkdAhTiJyiyRg72AUyKilnRSgVy+S4cD7wqU2TwhQYziKNeWKv8AMQG34/hOzaA5PEhIHRQMafFmPw1oLEyq6cyjUfOmtPtP3r6rd6er087M/B/g3MpyjUyqGGnzRqTrYWDw/NyR5IxnyPlatJNWWrim9mn8g33w68SwJIx0zzFMXnTrHcLGoMSuqRiMMdpd1Ee9yAxcu2MkNhv4b1hPLEumXIhgOHWGJ1ZkRCqCQKAjL8+PtEZljOxyCYxuH3PHod/cTtEtszIkIbzWijRpNysG3sQ7GUnnIVMndtAJYM6HSrSGRY72WNhH5UjRYYmSPBeTa8rKpwcKE4ZQux/v4r0F4g10nCpQoVZwjF8lKU+fldktnJNvvpZtb3sfA5h9Hjhh1oQwGbZnhE4ylL28MNVpwk7SfJLkoSSUltKUtLpW1PjrwZ4J1fXGFraaWkMkBa4nvLgOqsodBGAZGTcyIN6x79wUMxwxUj6L0Tw/H4Ss4N8Ya7uIp4TeTozSRRkeX5EJQZjQAhFGdzK2BIc4bvopbFowumAzSedIVEBIfzG2OqqIlkj3O7cHcwBLNngk6lj4Xju2+16ncrHA8ZlKRyx+XC5kMpO9uJZSwJKKRtwSQSMnxc34sxWY/wC8x+pYLRyoR5nXqSad4OSs3Fu142SitNdz77gLw0ybhhYSFGtHNcwjNynjqtOlChSoJpwcaKUk5xad6jc5yu56HLWcxuWj8uCV2QMGdEfaxLLGF3lCHLkjdkbkw24Ebs34dG1C+fDLIqyyojR797mTG2RW+RNwkiYqpkcAKMfOmK9R0m50HRZTJa6edXlt08rymhD27tKYipnacRwnJG98FgxQ7n2hAKGs+NrK2naE3dhYy3IRE0rSYVvtYnkZowsSRwqY1zJtRI41SZGLB5FMmyvj6mbYmtVdDAYKcoSUZRxE1Kc+7j7OMZTikkm5S5YpXTktl+343MMDgME6mPxNLDUabi6lfE1KeEwyjFe7H29Z06cmoxtyQk5SulGLbV6Nl4QsbTZLfhYWRd0Nqy77lyA0gbMbsQUiVUSPy3BOSh2psb3LwD8N/EXi6/i0zw9pU8kjpiRhHESkMfMjSTOTBaIsK75N7eYxUhVJyK94/Zs/ZU1z4mhPEvjj+1fAeiPFFeWcGuQmHxFqMkodtzPMCtpCnl4fAMqh16bw1fovF4Wt9DHh34a+D9D0rQbK5ZbKfXrC1jhN480gjSW5u9qXLXG9Sks7SEAyK3mNjj+dvEfxqwuT4mvkOVVoZnnVBzeImm5YHBzhFSceeDmsVOknFSoUZSaleDmqkZRXylbjzJU3SyprG17SrVJ0+bC4LCxUVec3Omp4lxir8kFHf3tJWfxl8PPgjqGmakmna1YH+1EmjFtp5gEtl5cb5N/JO5I1A+aN8QaNkTbJ5YIPmV9k3/iDwz8DvA+t694iuYILewsvO1u+aSFYI4obcXULSuxiZ1CK6A7gAx3AbOa+qrXwLY+DfAGuaf4/vNEg1/RrQ6hB4uupUAl0qxgEmJbh/KaH7PllLRuQVyN4K8/zhfGvx/4x/a9+IEvh2y1SPw98F/DXiKW1hnup0ji8YahYyMF1GHLZu9OiZEMUEgRtpcuAyts/MuE+EOJPF7P44jOccsDkWFp0sZnOOSnGnhKDqKKo0sNUhTtjMYoWwuGnGT5mq9WTpwlb8S438UJVKFanh6NfMsd7R0sHg8NGTp4yUYxk6sZ0/wCBgKME6lepKUXFKUUnUai6mp3vjj9tP4qp4w1XQdUvvhX4cvmh8G+FRdJZafq4EiN/auomZ3V7aRvLIBEgkXzEWOQecK/SHQPBnxF0CDQtF8F3/gD4d6fJawyPBeaRqWsalHeRpiW0i1U+Vb29u7KEa5AkuN27y4RnyVs/B74daFong3TfD+h6pokZhhSIarZ31npkMtyDtURxwiSQruHzq+92UAea7n5fWpPAvjzS4FsE1i11DSJpIdQ1TZeu2sx6PbzGTUJdMlO8rOgJRsozkspQowZ6/pDOMVQwscFkGRYClhMjyumsvy2i+WVDlg71MXVi3y1cXiJJ1K1WcYVKlSXM/dUYr87ynCpU6tfHYmnXzXHclfMMTVSjWdWEYuGGoTuoww2Gjalh6LlZK7knOU5Tg+FXwv8AHnhXxne+N/GPjbw/8QIdajezttC0m51e5Okie7RZJ4IdSaaCIwpIqXEHE0RB+ZcYT9G/hxZ+H9Q8R2OnnUbqK9jtb2+tXgtroR5tcCQB4kMLNC8ZIindSVT5MjOPJvhd4N8Oto1lZ+CbqLUbVZkMq214t/PDLdFpCs0xd7hrg72aT7S/mHB3gDAr7R8L+GZPgj4duPEk2gaj4rW7G6Gw0aFLnWxqN7KBb6fBb7E+0rcSHmdpo1hVP3jBBuX5qCqVKteVZUIYenUj7Wp7GcXTjCCjGSVNq/NFRdotxU7K2tzz8dj1iZuEeeWJv7GjTjGNGM/ejZuFROnSlbm1sozTbZ0/h/V/DviPRdY0jxW0XiDSLG8gTyz+9eC+t5PNjSYwOHjVSqEwTSEMcqd2Duak/wAH9Z1G28AjQfCVvuF1eiwa5s9P1WGBlM0+oafFBJHeWzB8GSe3kVg3zNIGBrwHxZ8fPiT4e8QaV4i+IPwf8GeFPhJc3cdxB4q8Q32o6Zr2lbdweLWNKW2kRr0AZIDG3IZmE7bCD7j8Hfi58Ef2jZ7u20rQ9Jm1bTre6aCRX0XUlurJSYnk03UrG4mu7dJwSfs84tpypJIZTk9GHpUcXWp4SjPATxqmozlicHUlUxNDSqoOtKlJ04uF/ZOdSSmr8kVJyRx4jD47C0Z4utQxqwdvae1wWKp16GErtRjGVVYarGKqKSXNB+ylH3U+t/J9a+Bvh74feKtH134Xt4gGk6vLcW2v6XpX2u8lvy6vKq3WqSXYT7I+Vj864ErqQiLOwZiOu1P4tXL2Nx9o8J69p40qS2tZrfxckegWUchcwokc92zwXkLK4f7Rbyyo0eMgs22u1vNR1P4Wadf6bpPhjxY3hqO+DaUkul3PiKLSLFoTJMPNtnuNRkga5LtFGzTNGSsQUJjHUeEvE2n6hpJ1bVdTh1iw12KGQadd6ROgiMOYyv2S7iLxFTuJilhSRWViy7iVXCeFhGtVw2FzCGWYib9ricH+6rQotpQcKbrSdSnTnUXPGUKKUlNOUY6pOpi6+Jp0sVjcPLMIwUaVLFupKNTERXvfvVTpyjKrGm1G06qnHltGckkeAy/GLxrpvm6dcX/w98OwW1tcXq2KX8t9ff2aAskE+Ioolijfcd08ZuFCqoZS5ArlvDd7o3iDU5df8VHTpNR1NWe01DQ31bWkuLe4uEt4WFxPYQQWyeeoL2kSlUVfNWQAsT9Oan8IvCvivxRaeKtHmexS1tJ4JtHS0ktbG5Nyiwyu0kZikV0OfJjhxCD8zxMSrJ514gb4WeCtag0DxvB4w8IjRUg1Cy1Sz16eTw/f2hlA866k5VVR1Cvb3QLKATjbIN3gY/KM0g5PH4hV8J7flo1MXiIRw7SiuXkVOCp4eUoxcW5exc5OVoXcEu+hj8ByWwNGtSxdSnevHC0pKcLbwac6lWt7zu7e0VnurO/G6j4N1nxXcPpEWr3OiWOnl/s2orfxW96fs8mPMggghlZw0fAW4O07VATcDViP4VeE7Y3LeJtZ1XxFeXEEMMsgvLKxnf7MAVmSaRjOTKioJYHlkh5JRFD86fizxZ4PgRfEfhPxn4Z8T6JG/mwxwXlrcXdjcOPnE8lq+JEeMDcXQOjsSyYAx8ZfED4/ax4Mi1XU/D3hzQfEdhqFwu6WBo9+k3FzH/ot3dMsjSm2nCupZFQxuQxGdpPDXyqjh5XqUI1qmkr1KzrYdUpRap1lGjJ03FuUY0pTalJSjeaTaWlKrjMTyUsJWnQUYWtGKo1FV5oqpCcqvs5QqO+qT5W0lFWaPqjUv2dfgZ4qjtJL7VfFGlC3SZ2Gk+JYopJg+ZQsos4GjkEZDLESv7liyr1JPAeJ/hH4Ztg1r4Um0a00638u3i1nxPE13qghVEV2nkjiS2eRWbCSBInVAWkDfOa+YJPjN4xSTw9/a2k2LSakI3u5NH123it9PjmG+0kaG/gtZp9zxxKzRt8jzBVLq++sLXvFcHjJNRuLzRvFOkX2n3S3kml3V7FqXhzxHkMssivaTXMiOkUsjR2sVvBuP7t0XdtrixGWUpUKVCrgMLRnWqOpKvQnNS5oJNznFRXs4zd7K3M49Xex20MRnFOolUx2JrUY03KmqvJWpKc5JWcISU92tal6fM1dJPmPY/Fuh+HfACfbI/ib4dSK+cQyaTa6W9xqV1DKgNxBBFbXErEmRZWVzEo2OCvO7HK6D8cLL4Y31pocevq+iSXEjXVvL4NstZvQsiI0VlHDYsNQg3Ryo0iuZFCA4UA4XwqXSPBI8PQyWF3aaPHe3z3U2lC1u7W/06/iYLJNJFOUdoxESYEEEYJGwI0anGf4Y1bwhoE97uOoa9HqMbQSx3Tx6csEcMcscptpEj+2NIQUa233gQKSsckfyRnRYLAUa1GVKM6ccPKnJVPb1mnLlinLlSpyVGU7aKFoptyai0zt/eYijNYmdbGuXMqlD6nh6MlJtRgleFVQqQSaj78nJr3WtEvse8+IN1pzyfEz4Sa1HcWWpGIavpGjeHb5TcxxkC7U2sVu88NxGu55CwjukY7WAAbO9rPjfWfiB4fOqaRHPqOvWdrK39m3UEtmJJ9wzBcLcIrxhOGEpX5txHmc5HzD4I+O3j/4U6poV1Z3eleMPhhqOpHTbPw7oXg77Jq2mQTTmNIdTvL2+hWK4WeTMl7PJJBdKjSuRvUp9f8AxG0n4x6lrdv4x8EeHNFj02OKFpU027hN5dwSxpLOLqAlVleAGRQsBJyjBGZyufrcPlEJ4epKjiUqFVtfUaNGc6SqVeRzq0cSq8/3dOacm50qVm3COiUT5evV9li6EKuHoRnyTnhsbicRGDq06KUFhMXTlSoy9rFWi0pOWt9bNr5Lh0jxprGpTa146sZoSEljbS4owkoihkQJBPIjeUY5FTywY4yXjCnGWO7d1P4n2ej27aTouhQafI+Ine2jRVUquXZnCfPIW3ECQqX3MFcnDV9zeHLLRPixoUtr5AtvEVrbJZX0Ulu1q1remM7lVJkVpIJGLKJIyyMcrv3DC/Nvin4IeIfDV+LPVNBmkQzgQ3kZkMU0SDDElVxu8rBYCRVVj86kLluLGZZicDSjiMHVUo1YwSxHsVXVNqMYylPlVRqTknC1+V9WmdeDzrA4+tKhi8F9Xq0ZaYSlUdCgqdua6ptwc9UpNtyck9Lpo4/4VfF7UdO1K60/UobnVtIuItk1g6yubdXKiWULK5UMo3BdrYdmYxsDHz6n4n8OSu51zwTeJqdkjpcT6IHhkurRXZmIigkcLLHHhCY2DTIiYCsOD6fL8ItOtPCkc1rY28R/s6KaAqiJO5bEjB3QBm2ldpyS23eByRXjmk/Cc2N6NSs/EGqWt2N3mFNQdQpVuUEKMIiMhMeZFIhUbcAhSsVKuPpfV8JmEoY51FVnhKlJ+yqUJSUXUacnGNSPJqqdRpR3Vna+KhhcTWq4rA1PqfIowq0atN1cPidovmVON6ctk5qDel5PRt24fGng/XoG0Dxhrkvh2SARLe29vqD2bASAJuubZo1aOHJVikyYVmzubeQ3mnjP9n6TR71de8D6joPjbQr62muhZahc6U1zaM6YGbid8vbIR8pMYMeT8+GzX2n4U+Eul/FTQLvT/G2h6fq0Ma/Yo9ej2abrKvgMRDOijdJCqxlcttf+JAeK5jxf+zNpmh6Xa6Zo/i6HRtOgjmjZdasJoNYuQXkdoo/EEDtGYANm2B7chk3K3A212ywuIWFeMp4P28p0v3U1VlRrx9i4p+2pzl9XV03KMISmpqPu80pJPiw2Jo4XGTw0Mb9WU5KGIw1Sj9ZoVIuN1KFanKnVi07JRaUrNXWh89/sufA6TW/Ft9qGu6ZokHh/S5Hle3s5rPUYItVlZXjW1e3lnkjcKf4ghK4wpJQj67+MnhTW/wCx1h+HvgvVvEUNrPJZ6vp1rFbae+qQOqk+TLcGOeWFemYWV8qUXG4Cux+B3gvwd8LvBd/caLqH26fCX2uXc85vgl1CrbjZRusb+UEJKDaxkIZ1I3fL7FZ+LoTpkGrSGWa2mTzlaKMNI8MjZWTapBAWMgHgZ5643V3ZZgqFbKqeHxFWph8VW5sRWrKNOo4xbjKMUpQUVCEoq6lB3cpRlvr5mZZhWnmTxaj9bo0J06dKhPnpU5uEbfDGfPGUk7q1RTS5ZJp6n5veEPg/8XlXV9T+H3gOTwHK0QGqaJ46h1HX47uSNZHkOnznVJ4pS77so9msvzgEgMFHceDvGPiXwtY3ena/8K00Xxmj+RBq3h/4fapbWl64lO2S5v1s5Y41cnzHm5g2t/fIFfYOr/GHQtHmWZXa2QkqjSSEF2DAMVjUu3mJ8pKsqrwEHWn6V8WrHUmjFtrGmN5pkeSKR0WcDf8A6s5wFkKjdyRweBgAH1sJluXqrTjSzdVZ0VFVKNsPe0uWUZQhHlVNXcXD2XK+azikkrlbM8VUhOWIyiEac43hOnVrxqWsly1Kvve0XR+1UpSjaMpX28+8Jazr/ivV5LzxB4Nv/CXimxtreG0u7nX5H03WluA8cTw2UEkcD7AHJjmhEgLbRh8AXPHHjHU/D99Lol5pMt1dSJbs+r6PcSo8RCBmQx4csyJ8zKCoGQASTx7hZ+K9B1ry4NUjtRKJg1tLP5ckTbcsrqwH7sEAMjZCgjAYH5R5p8TfAl9ptzP4o0kSaxpWqFbrUkkuUSLQIoEYzXUaorzXUcipxETtHABHNfV4HAyTl/woSn78KkWqMPdh7sJQcWm029XJvmV223qfM1K1CpWjGWGjQUoqNOHtJtppLm5ZzkuaOvwt66dtfLYPC2h3elvr8uj/ABC1420s14XtwHku2ldt0DQAO8qKTtKKHJQDdnAFb3gzxFpe6O103wd4h0PULNrg3qW63SXAViJkaPZm1LpGQ/kyosvPAAY13fw+8daXpmjW09hof22KZWVNQtNS3w3MmTvDQzEpHIWHzY+XJ/hycbel3Hh+71yTxG/iu+0q8nZpLnQLi4jGlyyOCsKhfJZXGVVd6SqvmkhskAH6fDqCTVevKpOjBQTcG25pJ3krJRjaztZLXdp2PKxTk04/V5R5Z80ZKV04x5VaSjGzdr2bWl9XbV4+s+JtSv8ATJodM8S2unXBj2Nb65p62WotwAUjnkWPLNjk7WAK7uCd1eK2Hxk8UaC02n6klvq0FvMymTUY0mYoNwZIp4skqjKNhyyAHCscYrU+InxE8HeKNX1Xw/q3hTxXaa9p9veiyNre7La6SFVIuLONUIlW5UCSCQRsGI3Ju614z8M7/wAPtc3cnie5vLbQWvpra0j12OZJrCWRWMcdxLdRQN5boyglQzGQAgAbs4YyjRqTXsqkItQnKU4te7K0HKOsnyO1mkoqLvvayfVh4zp01Kth5tRlC0ZQSmnNXi/awl7ya2b1VtOp6frPxw8Ya1DJZ2l9b6bpzRCJrW3tY5ofLG0bS0kT+WxVjkkD7wKnAYHzS08Ta9o13Nqkeo3zlUeRI1nmIGFZRJESRiRGyTyyghSAoLE/RHiDTNa8IaXDqVp4f0q+8LtHDJNqemWVvJcW8TtmOea1lCefBHGUMrpdM2OfJwTt4G+1Xxx4o8P3z+Erbw/f2mJ7O7axsoIdUhXDK6Rwu7hF2HqpJberIhwrV8hjMs9tXnL2uIlWcXUpvmk4xpp+7GlBTjyK8eZtWvJ8yi1ZHqYTFwjCMVhoU6E3KE37SHK5XSUnJQfvK/wyadzR0/4g6J4v0qxT4py6zr0ag/2fPBJbwXFndKFwb62j8iFJG3HE6AR4BjdQSWbofCWo+MbiJrnwJ4r8KX2i2vmtBoPjK8ig1uxgjZz5HmWjM23C4hllVlMQB3MQxb4s1Dwr4stZmW8gnM259q3MckEyK2QoETsrhdufvFjkZycqDJaaTr9ozvHBNAdq+VdssCTHahIVWAZmUxbsfPuBCAkbQE+bznFTyyjGpVqyquzlJLE1KeLSTUrSk1ONSEJxvzVIpcslDVI9jD4FVIOhRnBQrSUVGrSjUo+bgvdlCTT1cZQ1Tet3b9BPCHxI8SazfXek33gCe5uLTMs91omraTqVpKWJAeCOa5gmG75jHgYABJZTlRL4r+MPgPwlex6b4q8I65aeZH56/atAtLiM3DBcgFXlVpdjMS+c5Eg3HnHwpo974itNS0+7s9V1LSZrIqkd3pbfYpJlzk2t3LGI2e1cgMUZZSFZipDYx7r8M/HOhRXmup8VF1HUtZklWez1C6t7rWbU6e4j8mCB0SZ0ZdxJ8xEYAFQSOBy0OIsVjMLTlRqRwcrxjDFYr6tVgoOPPe3s4VFO6cOWScWnzqUdIhisjw2Fc6k061BKEXQwlauqzk2ryiqjqpxT1dm7XasraZB0LUdA1rSpdOnv7vUngY65cTLE1gpbZLaixu7ZgrRvbzBJYJUVo2iwOCMWvGS6jrWnXDw61b6Gtqrm6unG/ei+UsxtVLxxyGJHLMVnXyyOQ+ePkWT4seOb3w+t7purJDd21sxa3eIbPMAdF3qsjeVIS23BWXaB8nykKfyc/aS/bS/aK8FWeo2er3FrpdhbXUoENt5Un2mKYoEu7a4lBa4imP7sMIFCuMSJGSNv+aXBXg5nPiBxlh/qGC4chLCOjh45VWx1bDRnyxjQhL4J1cVZqNSrKCgpzk24UOblj/YWJhi8HSWaZjjMNThl6lUr4mVP29ZQUnNy9h7KVOSpp2owlzKMVG7m4uT/AHv+GOr2um2mmahZXNrdeItLn1BRrurwW91GyvK8cF1bW18Z4EmWDmN3hBQSFdrY3DqLnxHZ+D4/t0jDUri5dp90bLJ5skp3P90bQ7yMq/IVC557gfx7xft3fE65l1WDxx4n8W6ei6VFJ4c03SJIrmH+1pzEsI1azlWyWDTpopHneSK8lu4oniezZpEEZ7e1/bw+MXw50rwdeQeKLbxLpuuxyy6ppF7fapcyWN1HKu2z8m8h3QTzJ5bxpaTvGqGTEiSswH7rnH0IPFDEToUa2dZZOFbGOtgcnjOrQwDq1cOsRVVHF3dGFR0sNCNWpOnTjKcKcJVNInyWL444SzX6/mGGz791Tq06WZwngMTTxMMN7ZxpXn7KP7iFWtU9nRpRdOn7RtqDev8AWh5GvfETUZdJub3T9F8N2GnXGtavdpHL9mkmtIZ7qOya4jglla4J/wBGRImjhlmYAlgOPBYPE9pZ+C/ihqvj7W7Pwt4I8PTQQaZb205tdX1DVL8zWlpHppVGlLeVG1zcPtdcFGVc7gPn79lz/goL4T1Yab8NfH8en+GtV8T6VbTw3VvqNrrOkXIvI4H3tqCPK9mxW6hjmMpYQSkq8pdHZvpT4+/DzTPHLeGdL8PaXLf+EraW21rXNXsGN5pJlaQpFK2oWxMSyq0oRIQWVx8rB1yp/nivwtjuCOI8Nw/xrw5iMuoxlXqLHznehVw1CUqsa+WVaVSthq8qTo+0537NzlKVKceSCi/0zhvEYKtVnlVOcMHl+JeBqYPG0aVHmw9PCVFXxmIdSvCm4ZhjVy4SkpOo6DUJ01F8zf51W37Vknwwvlg0PTfFGoW+pKJtKgvo9NuGv0dSzFrhZRFJHJcIYgWjSdpfm8ku3l184eP/AI8ftF/EXxtJ4jt/BVwbS6hns7bQ7y1aSK6jnmaKGWYuLW38yWNvkMQtktcZLHlx+uniL9mf4My+E9M1PX49J0/+w/LSTU7q8sLG2QKrXCvM7yFhIQzyRySjcxVSQ8qVzcHxD/Z20u603w5ZeJfBfiN2aG2t4tOuLe+naWVvLWNXSN1kunk24iUs+V27AwCj9Lynjrg/L68834e8KsXn+a1cPiKGPxmPw2Kq06WHjrGtCWHbpU3VhHmm6rpzWvJKOy+2ocQcPVcTOvl2XZnmmZ0J1qFeVOnyzp09Iuo60Y1IVnyK9mqclq00z5C+EWmTa34PHgbVfDV1YfE3Urf+x5LafXbe7g064l1y51O61K1V7SGbSba60fZpaQG+vknuY57pZStwI0+8fhh4T+IHhQ6R4V0fRLnT9FMlub26vl/doDKouHMwMiggDEPBkOCxiKYNfAniH9nL456D8dPFHxC0Wa58O6ZqWsSar4H1SHUhaXtrpRcTwW7wNhZbSJMSTaZd2c9uZcNFhyHk9xuPiL+0To09gl146v7yzVoo5rWeKCO4u5IyrGaNoYAYI3RJFC+YRGTtiZS2K5/EHD0uKlhJ5Fn/AApjaGZ4KlmeNy3EVMXyYDMq+HpylhaVKn9ZhJYJc1GLr1VJV/aKaVuefZjalbFYWccJ/Zk8NjGsbXhjsXLFzliKkOWM+WkpJexi7LDS5FTqKSaacox/Rb4jaR4WuNYjeKwsGax0OW+vLbV9SgtbqdrUxw3K6RfSC3/tCKQyLLFAsYl/dygRuIufONPm0O0125s/D+rNputWax3DRTNE8ZYxhVjj1G3E1pcxMrACF2KAqOQ5DHxzw94S074jahp3irxNNqNzqZMSR293qVxPIocfOIVkciMlxvCggKpZsEgke56b4f8AC+h+ZaaZYGC8twPtENwqygRsQwkZtpEzZblizBThiBnFfh+Mw2Gy+nTowq49YunzLESw9KFHLqWIVR88KMeeonCPLeMYewTbbtGNj4BrK8Hl0MFWx2Ix2Ijh3SlRdF8lOaaTdatVrVIV6S/mdBVGpK87x5pch428aeKNMzb61Yvq2kPFNPdz2qJDIAknmPbu5WVk3qpy8RQMrZKg5B83uvip4b1XTIbCK2QWZikiSxJKFMqMqSWQ5iGQc7Tu+6fnLVr/ABF8XT2g+zXot3tGhllkkhVmy6PsQlQwb5CQpUpypIRiCRXyRr2oaMLmciVVCyRypF5DARNGoUjdGUbzJWAK/MV2rgRjOa+z4ayZ5tg6FHG0K0fYv21GtQqT5KjUuZe0i1ZTUpKSUJJLdXbu+Sjg8EqEK2Hwzopazlhp/u6jTSb5NVzRS05dVs3Y/Xv/AIJl+HrPWvGXxQvZrSObRH0LTrOU3EPmQvPdXk0yRRyOAY3hiR2kQlpUEqM7BiK/YWz+F3w/FrNbQ6NpaRzxvE0qRxtMgIxmOdi7K/QhtxIb35r81f2eNL8JWP7JF74V+GXxA0u08deIvDGpX+t6tpNzbLrthrOuWdxIQLa6P2lZbASLaWp2AKIswFX5H84f7FX7dP7VP7K37Tq+F/G3iTx58S/hZJrd5ZeMvDPiPWr7V/MsHuDHca1oC6reT7L+F3FxDJZGKGZknjuAwY+V/pP4P5lV4W4IwOBWNSpYPCYnNpVo5hCFL2dfEyxGJw9OUavJUr4GlWp1MRSUlNc6jTjKo+VfyNxhwPmnilxfxZjcqjCOJyt4bB0MvxWDqPGYxUaNTD0ZxUqa9lDFzws40qlS9P36ftZ06bcz+y3WPhd4f8OpJb2k895pt/DKs+nTEzFodp3qJgQWiYcFQC2SCDnmvkv4f+A/CvifxzHpNx4Ru7PRbfUrrTYtLW7u/LggtJWS3u1feWZJUVJir8BXAIzGxb6W0n9p34OeNPD+h+IPDmuW+r2urJELKwgSSTVUnnQM1vdaeFNzaSRHIlM0SohU5fivdfBVhoUsR16HR7fTJ5wX8wrtlaM/NvycBQTk5GA3XkHJ+64whlHiTPhuGHzXJ8xlgK0MVjans6GYqtgm6cnS9tHmjCE4qzhVcY1E1KcbxTX85zyvGcP18XRxmCxeBq0p+zqYOvRnh6tGvBqLhOhNJ3TWyVo30vbW9oPgTwh4K09hpek2enQxQlpZgFaXYq5PmzSFpHIAJJdiOp5r82v2mv2ifgP4j0/xD4N1P4V6B8W9OhgvLe5j8S6fp0+h3FzFvQwxjULK7DKroAZSIUJ27WO07ep/bj/aY1PRPDV/4D+FnirQ9I1y8t7y31rV7uaJpY4oow0mk6UWcoL+6i81HnZGFuo2jYzmWH8I9e+NdrZeG59C8SyxS6q8kcZudLvYBqCT71aV5I45mULcYYZfbuVjtAIAr+bfGLxjxGW4mlwN4S0Mql/ZmLhhOIcZhsDhcRSwsn7NywmX4eUHhan1eTl9drcsnTqxdCko1qdVx/q7wH+j/juMMLS4v4oxONoYGpWpSwOW4bEVcPjMRQ5rSxVeVozpYaVpKlTo1I1asffvGMoc3yX8TfghpHgDxv4T+MGpaTNoum+I72+HhhNAtfs+n+FbBb6aBfDd4nlTWF5pF1p4VobGeI7rA7oJlmUyr+ikMPj+bw54X0Hwr4h8O6zbaR8MPEHg/Qfht8QvA3h7xx4P0vwr48uU1bVYtA067tYtZs7lr9be+sr2HWkudLeD7NbbbbNu/gXx48QSeKb34V6BrGvTX3gLxVZKmjaPZ3jTN4bvLCS3snF8sig263i/ZbxSY0BSV2JLmRq/QH4hfC7RfhZ4R8B3Gi63qFnrtnpcKWPiSdIl0u0tdPW2/tO1+0wTTwXUjNK8QV7tBFEYU8oLgD8D4h414zo4DIs4wuZZjgsfhsE/rcnUhLL55fPFUlhKNTC1KM3Jf2l/zDRp1J0JyjiIv2sm5f1pxPgsjllXDOAzKjhJ4/M8fnH9m06eEniIr6jTq4P2levUgqlPGUMK5YTGV4ylXnSk/ZVKkeZS/MaL/gmRdajpmo6r4x0/To59WdXgsLPUbvw/o+i75h5cdlDqxuriW4kcJ5cDC4hVXVBIy7yPFta/4J16j4Rvn1CDWb+bwla2st9qUBsXF4I7a3dpUTWIIWsbhWaCQGVobaQBSm18gR/rF4t+K1r8R/ClvEmrf8TOwmtU+2pOptJ0QxCe6ihhOIgIgWKvs242kqMGth1vPil4R8SeCvDUWoXssXhu5nvtWgaMJBpbWzpd6jPF5qnyFQuu/JWGOR3DPuAPymX+OHi5h8ZyTzvHQw2JxNbC4rBTwzn9Vw7VGEKuHoqnP2MvZOfs40LVHOGsn7zM1iMwp4ajPOsJlT9hiKdPGfWcJ7Ojh8MpU4wnUxFSolVhNTi7ThTk27OEpJ3+OPgd4N8DeBfhVqHja1hupE121W7uIbm7kuLy7ksYZo4vLlnkuMRzJGSPIVIlQI+zCoK5fTpfh940sr/UJfClzYT3ryKPtci3HlJkNtyrB3Eg3PIRGqSn5AWxkfUXg20fRfB994D0S5Wfw/e6Vp+mazdXelWdwCmk3RnW10i5mWa4tLZpI7eS4mjljkumwkgMIHm8XD4V0DwmJ72yS3uIpmjklt3RZXLLuGY2Y7I93yhl4XfjJ5NeN/btDG5tm+Lq5lm+KzfMcb9YpYmeJxFN0MJCclhsJUlGs/ayWHhh25VYRmqilS9naPPP2HmH9lVcfKlB4TD1MUv7Pw+X1FRpPCOEJe/hoUaMaE5TlNcrlUcoxVW8XNxXhOtfAn4aeKvDEmm/2HBdrI/mSx3MEVzbyT5EkJkVyYklTagDbC0gQRs2UOPmHWv2crC5mu7fXNX8R2ljDBbadG1ncXlpYmwsiHsrWS3QmC4t7RdrRIFCqQp24Ulv1e8F6h4N1T7PY74NOjaQm9tWENs4lEmEC/OoYbSCy7EDLkrhssez8W+GPhXp3h/ULm98WaILMMZI7Oe8sp7kyuXTZCkW+dy8vLRywqFyxaQ7WNfW8MeJ/GXDeMxGHpfXMzwjqRnPCVMW6s4K0JSr0LqfLPllFNRS5pXi7qMbfCZxUweaYyCxdHERxPO1SqVaTr1G5zX7qTcZXg2+ZRekVdp3kz8S9d+Eun6v4I1nwfP4lg1S3mtJLTTZL9Et7jTmRM28wEAdiysibvLl+Rwylj+8DfnVo/w2+IXwL+IFh4nsdSs4LvRdTttS0DU7OOa6VLqwuUuLe6aOaJIy8ckI3Rusy45ZpFdc/p3+1H8NLbUtLl1r4aNcWOprNcXUtok80EGrNGJZi0XkzRvazzujNFh/sc0pjiaPlHT8tdH/AGgLHTTdW2p2ena6TM0EltqV7fLcWzKFVkOyWJrZo5433x7WRWDNIXXmv7n8I83zribh/H43JV9dw2M5aedZHi8PD6xhZ1Iqkp2nOUYU6qhUTafsqjveKkrR6/qGG5qLzarglGKlHCwr16OFnNxS5oRpt03UhqlUhFOyk3qj92fhf/wVZ8Y2/wAK5vDsPjyTw14qvJXudSsjdGTTBfWySKmp2Fq5EttJcb5HazzDbrgqDKI2NfOnxP8A+CqXx+tdFubCx+INzr95qSvD9nsTFAipOz5mTUBam605yv8Aq/8ATWBeKUAICNv5Q3XxE8AagZLhtJks52MaQtZ6nDcKjSRhZGPmRhmjAkdQSuQCyyyHG80bzxj4MvoltrVLxJwxRZ4pra7dnkw20AupQqCIyoMWI5AAwZNqffZPwLQwGLpvFZfmmKy6FTmp5Ri6tSeCoKUnOdOE4VnKOETnNxpRdNR5ra3ufn2eeF/DmNWKllWLwmAxOKqe29thvqNWpCpKKt7OUk6lRqUYqXPKp7sFFqKtb2q91/8AYh/aH8VW3/DQmtfEnwN8UvFCwJqPjLUb3UNb8M6drJmhQrK1wb4zW80U0yR3hiWHzSJHlYEeZ/QP+z/+z/8A8E+/h94Ln+IfgKw+EVxqfhrwbZabc+KXk0m8u7z7NDGt3qqW8sj2lpq1zJsubuaK3huJFdgXYMc/y4ar/wAIlrK2Nu42/YWiSWW4sYitwdyKuJFvUlWRUdlYgSohIj5G4HQ09vDaTtGbrWI7N0aE29k8kJeBpC6I4jnxJ5TLG2XXkjCKEUBvX4l4c/tqhgqeDzfinKMswrxMK2QzxNTH5QoVkqS+q0XPDzp0401H2OGnUq0IO/u8zuvi8B4QZ1g8TmNR5nk9etiI0508w+oUsFj5zpzbVKvWw9WqpXc2nUhThUvJy5Wkj+mj9hT9sL4CfFHxP8VYtQ1nR/CuvaX4q1nTrCDWI49MjvvCdhKYrDW7Oe5WGzTT7pXLrGk+6JVUmILuz+YH/Bbf9rb9n7xhbaL8DPh/rdl4q1fRb+58SeJdZ06ZL7SdHvLO1uodO0eOe13rJd3FzMsrJDv+zxRNHKV84Kfzt8EaL4c0HUby6ux4k1bTrppUFlD9sjVUlj/dRjFzDtDhpFkVRhmUNHHJlTHUn/Z0n+K3jGGD4ZfCrxDqN1fypbWmi6NoOrazfXl5I7Wyt5MfnwSz3MhSJFkhhjEm5zmR9g9Lg/hbhjIuJsBWpYfNsTlmEnSx2Vxlg6VL2OPpxoy9lVxEKkZ1X7eLrQjDDOSUoUnPlUpVPiuLvBvjnM+G8S5Z3k9LH4qnPDZjByrU6P1W8069OUl7OFOVCPJOpUqQi7VJ2Tso/mFovj6XSDbTy3N1Zmxjmnt2gE9wJtQkkVowymQjZIY1IcglCAARuJf6J8NeLNb8TafE63N1qVnHAtzcQrHAPs88KNDJsgeESKimRxLIx2F2LL+8OT9C+KP2eYfAmsXvhLxn4W1zRdf0S8udL1Xw/reiHT7zTtQWVg1tc2tysF7btHvTEcoR0dPkYRkVp+FvgXquqz3ln4V0F7d7tIFljtxp2nFQd7+ZuvrpIY1eWMTyphEd13SZYbl/a8946yOanTrYKvQxFCUuaeLpKMaS0hOM1NRqxa+1JRWqsmj4Hgz6M3GmBr0cZic3y15fJUa0Xg8bCo6iahWpVac6U6uFlSqRUWpTmk1q72ufPVsZ9REttbrdyHCid4oVlKyCRlYFIo2b7qkr5O5FZjhshkW/baZf2equXt1NoyGEyu0Qne3CBiAqsEIMrvJGZFSVNrYww2n9J/gN/wAEyfjJ8abvXNL0bW/h54UOn6Zca5eX3jv4xfD7wjbSQQFRJaoz6nPI5BbYEaGNQkZdpxnI+aPiF8BLf4feLL/wl4i17wXqVzpd4LC51Tw949g8T6P5sLTjzIdQ0VZra5XAIhljlOVKnzW+Q18TT434exeIqYXCYiUoThUtChhqtSNWdKNOVT2dW8aU5wjUg5U1JzSknJe8r/0JknBeIp4mMHmuVTzzBewr18JSzXDRxOGw7m1R+swpUsQ/Z1OWV5tbtq/KrPyFdUiYqXQCZjseWR45MfP8iGOMsQsqqQ3yjbksioFzV6GaNZJc3UAeIEeUkqyFyrhdwWRnDEt1VSGZSqhT8+N+LQPh/wCH5b6KbxH4W+xw/MJ4mvb5bkuVYFJb8wEbCx+dkROQenlrXK33xE+Gmmj5/FdsgKSuI7WKyiYxxSlhErwCRxvxgrITIjAyYbaAMY1ZY6bhl+AzXFRcIzjOGCxFveSeyoyS7NXuou97q6/T6mb0cpwrqcQ8V8MZVOFS/sq+aYWlBKFo8rq1amHlUndc0ZezV2klGzOgs7td0Yt7W/miEbKIltyEJn3IhbzWBiVGAdm2ttRWcNs+/wBK+owwwSiTSIIPKmRfMubmO2XzUB3JJCnmTEq4LNwArFwFJG9fDr749fDazScQf2vqkrmBICVcQAxY3KPKZUIC7TISTGw+UvklT59qf7TGm2qTR6d4PthKgRrS5ubnzZD5YKtJLEYpMurjJbzkLAHgCQAdMOD+IMylBvJcZCKsk69SGEUoylG8uWpWpzsuqlG9ro+VzDxt8Jshpylj/EfLMTVd17HK6FfNG2l8L+p4fEpN2tHmlGLdlzQlJN/Tk2rX7+Z5U9u0RcyCDTbWeWQqyqdkc7SABQzEsiBd27mLbkVYt9AvrxJZ5bJ4dxLPeeINVhsrURP/AK4CCUpJI6lVZVSSSSXavlrjYT8J63+0t4+1EONFhsdJtW+VktY/Nmd2jUbjOAmX3qko+UFSSpDoGB4+2vvjj8Ub029iPEWofaMrDDYwSQ2qlyWeNmjRd+RvfJZmwuGKcqPqMF4c5lRh7TFYnLMroyjFVak5zqVKcY2cXLlVOm5JWbbqtJX1PyPPPpX+G9Cr7Ph3IeLOLcbJulSVahRwGBqzb5eaip1MTiows7RhLC05q9+VWSP0P1HxX8OPC0BTxB8Q9C08RxLix8N/Z7u4dxGBH+8jZMGRhg4EhAaQlcx7B4lqP7Rfhnz5NP8ABHh/VPFV2WKQXOoC7nDGQfIqWkMapI3mFVVRE6yABAQQQfXf2YP+CVnxP+NNzBq/jnVX8IeHYpPLuhtju9QnBDqyQSGWSFJFYBBujZVw+GEiFB+0Hw3/AGBPgL8E7fTvD3hnw2viHxbOYY73WtQzf30as7NFKVuRLas7Sq0KLFAIwxYKkPyKfy3jLj7wt4AnVw1XE5nxnmtNe/hMByUMpddzXLGrjKaip1NLOnQq4l25oTinc8vCeLXjJxZ7OGW5fw/4dZfWjL98qH9rcQQw6jF86hjH9Ww8pJvlnUw+GqRSTSknFv8AEj4efCv9qf8AaK8R2ekWOmX/AIJ0aaeBEuJ7efTEeOSQiWS3g2edcXEXAKu0K72WLMe4Y/oX/Y7/AOCYfgX4G2tn4k8URHxb41lja4u/EPiAmQ2iyMrtBZQyyywRiAKxaVU82b5vtBIcmv0P+DPwO8OeCdOtb5dJgs9SNtbtJGUWVLYiHJxIYo8y7G2Fx+8MSxpJ8yZPV+NvErXD/wDCOaJuEaSR2+oTWSj7TlGVmtoCNp3ElxKA6FvnVkKMwr+cvEPxbzziDKI0ZUYcJ8NYuVKnT4d4fpuhj8wUpWf9o43SvVi9W6LcKD1c4OyS86McTiM0jiK+b51xVm9KMnPPeJMwq4tYWo/jeW4Lmjg8FT5VGEXSpuqlFKMox34jxBoGl6zDF4cstOF885a2sorYRK87MI0MsM+1hEkJxgLsdI0mbJwK6Dwz4Ni8G6a3hr4gWlk9pe2n2nT9UEuI9MkhWSdrSS5kGBMjAt57Hc+4IpdUQj2jwP4Vs/CGlNqeq3EUl62+WOaXZssrRY2cRkZwjsozI7HAVVALBCh/D/8A4KAftceIPjDqGpfAr4KXkx8O2F4IfGvjCzKrFqM6rMDoOj3eAog3ZXUbxHOxEkhhTcA5/NeCPDXE8U5rD2fs8NUxV/azr+zrYHAZZOSdermNTmlJ1qtF8tBRl8TUYQ53KUenNOKamBwksHh3UrxlUUlGkpOvVxiVqbw/Kv3cVJN1G7pxbc2opHg/7cP7WGs/HnxDcfCHwZNf2HgPwte3en6xqekTY1HxpcWDIr2em3FvtH9ioyGO8kZo452yAgQEtH8BNF0rTLweFdbt/CHgxRBazw33iI6bLPqVncWiyfY7CEskaXEQLPcJI1wPKkQtExkCQ+c/Cv4XeGfDk2i6j4rub/WdSmEmlweGNBSO30+W7E4ntXF/Gj30zQW8MjsUvLXzSroY2GZF/ULwH8JNOvvN0+38LaXbWslzGunpb6a+o6lc2gRkuPtmoajGbm3ZneOOaKP7SxgjjBm2ugX+ssVhMl4WyKHD2TUorB4b362Nw8JRxGNxCp0qVTGYitGTi5ylTTk7VIwjJU6LUFGR5+XYbEKf9pYh1aWJqQjTqU5OEnhqPO5qNGneNkueScXq5PmnFyfKdP8ADj4f/CvU9P0WPTNQ+HfiO8kupY7W8ZtP1Bmu7OVjK2nWdsrR27W8rCN1RIjGIvmZZOX+sLfwzreizR+bq/h95ZYfs6WkduEkZDuIEaiIyLHHuwMHam85ZBmqHwt+H/hD4Saho2g+LrLRfBel69NIfCOt6hcQxXV5cebCkumTxyxJsu2lnRbUo0iTggErIQj/AF/N4V+E3hfT7jX9Z8T6ZdxGGTUptRe5jlSOxR1DPE0LSFYrUF42kQlYww3bGPHy2Ew9bExxFfDS5KrnBWqzcJUlCNpVqkuRNtxtNyjGUOWouVqMeZGOxjdWnSm61bDVlGpC1B1HVk3Zqlyykormg4OMZc/MrS95M8g8KPZ/CC9XxVrek2N1oV5bRp4jk0PRY5tRsrgXMcVpq12I/s4lsbWF3F9OFM0KESbX8sqvvd7B4r1uW38UfCn4m6N4hi09ZNRXwdqNlpx0S8W9VZbG3ub63ifVtNlSFmFrcsx3KweWFuCNPXda8DeGtDvvF2mWp1w6RpD6jGYY7u4sngZI8rdfI8KxFZxNIz7pPLEjJkqQK11p+kta6b8SvC7rpmratp6XPk6U4h8M6sk9urQpqNpBHEL5Id+LadmFxDklJdjFD1fVsRRjOjWqwrKk6dadPD4itRxUIX5ZYinUhKMMRbkc/q+IoypykmnPlnyvz5V6OI5J0sPWhVlzUHUxMFUoVJx5LUpU5p1aNRRbiq1OaeqvGLhzHaWvjrQdesV8F/FzwpBod7renNBdadqsdvqHg/V7iZfKlsdP1e5iSG6l3PkW88EEzxnf5bMGVfmX4R/syfCD4B/EDXvH2h6n4bsdV1RL6zgttJsyI9NtLm63tbpFa3TxyzhIlg81LGGXA2g7WIPu9l8Q/Cfi7QriLxFpd5a3Vt/ol9YXdhPIkGox5xNYXEkSwPGzqJbe6hkOzIJKuhA5DT/E11b2baffaXq9kr3032HXY7Kya6/szf5UEl65EkRbafMNwh8xsJvUNuLcmYZjgObB1sRWw+Inh5SnhMVGEqVSMo+yioYqnh5RjUqe0SdNTjTpRqRnaMJRZ0Zesxw9DGYPDTxmFw2MiqWOwTqTq0akbuSlSdTmdtm7c85w5felFpHuuoahqs7SHTf7PWJ7OKWCa9juBH9odTzJGGVinzKwj/dkt8pz1Hz94U8Val4X1fxPp/jay0LUrefUje6f4g8KTvIsr3bHzYJdPvN32aW2JCOqTzJuYkscjd2d/o1xrWl6adJ1lPEEkVvOjpr093aQ3j7tg85dK+zJE+5SCTbSL8inbkMW+aviB4s8R+CtRg0eX4PWl7cSq8kklnr2rSxMDLhZIzFo90JIpN7Ov2hoHDEJnzT5Z8nNs8cJ08Q4clKlVi1UlGeIozjWiovlhTw1WMZp8yap1/ecb6ps6coyz2qqYWLhVlWjHnhGpHD4in7OUXzxnWr0HypL3k6co2lrFPlPo2DxoYdXnltdV8YXGkmORfsR0zSFtLeeUIVlW6SCO6DQE5iV55I+W8wN8pr5Q+LPw+i8bHXnu/idrVjf6tLGdOPiOaymtdMjt3cG1ijsp0khtXX5JkSLeWbdLuKhR6T4X8YfE3VrOePwj8JVew3TwzNqN+yzNcwwxESLaX627vA8u+JgxDjZlYm7/PHxPbx8mry33jLwhB4dudVjhiWC9tLdIIoEEqSGIRMbRi7lHlJeS4Ee18ncFT5TNcfVq4CdRyxeLwf1iLnH2WYYelRU9V79VpXvaFOMITjzStGOyl9Dk+AqUMxlGk8NhasOVRnOeAxNWTp2cVKlHmmm5J80m7zikpNnh/i74S+DRZ2E2veKdH12/wBCgtIvtXhK6vLDUp5NP8wl71vNgjnhu1VIXzDc3AIxnaCX6Xwlb+EPCi6jc6JrHhmzGqXH2m3l8WJqLmKbYkn2FZdZ+y28pDt+7iglVQzfKqg5FG10+wu72K3vrTSvKuZNrTZnjS1SRtzXbG3fdIIyBIXweF2/MRgfoz4H/Z18C6b4Qs7iTTdM8SWc0q6ubu/ijv7UTNBGPOto5fNjhWFYyU2hcElmwzGuLKIZlnLxEcN7KFOkkq6V6k4pWSjGpNc8I8tlVVkpX5tGrv1uIMRQwGFpU8fiq+IdarzRjThThGabUpR5U4xTvdxUpLS8Unql+Z3xG+D/AIQ+KGtrfz3fg8axa2sdxDLN4Tnh09wFZzLFq+kXUzTxllI8gBZmCLnairt4+18P3djaXUWra54I1qXRbSKLTdK8KT6kmorZoHzJc2epNDezSBAGUxvMzNnKqHBb9U/EeteG/CMEMGkeH7HT7nzGispE0y12KYUxGUCwoyQqcEtEC+GCHhDXm1yPGXjiQWluvgS8SYeTINSs9MtbpF3A4Z7qNZGDrlflyQQDhc5HZjMHVqVaVKWMxGJxlNU4RjhaSqRVVRVoVYurGUYyiuZ0owcmrScpbHk4PNXKEFOjy4On8EsZWjCpCPMnL2M1SkuXbVTVtba2Z+bV14U0TxCIrybSdUsZ3kkeVrmO6spDJHGAPOWdPNMIC4Q5CuZNyO/mBq59vCfhHToDbnSLm7niYR+c+qXJSNWBkdQsKI6xtIAzlWwI8grHGTj93rn4J+Brz4X2tt8QNN0JZ7XTmV73w+IFuILmBCyDT50XzGJYI4jZQjSZYoSFx8Uaf+zb4L1268rRPibpwLSStb22uaRdWTI5yqQzXiCWKRwsgTeI4lUqpVQ3zLOY8PZ9h5R5KqxDxidaNJ1lSavGKcJ0qlVKCi37souSulFRTSZ34LizKMRCrGpDF0o4apye0jGpUi+VpRkq1KDi1aO1RJcr63d/hW3Gi2WnzaN/Ylk9jqKBbq3u5NQnPnRgPG6v9oBAUpkPC0IUsVVTuC1614V+M2r+CoNK0/w/cy2fh+xZV1Hw9Fbymz1FFcpNNFqMwudQt5SOjROVZgW2FFZR9o2H7EcrQvNJ8QvBUyrMGb7OkzrEJE2qpLOXQBiUChcgFTliADoQ/sf/AA+0iSNPEvxI0dUaeOKS302xJnITYwg+0SXDg5KkNIYV5O9VJLAvBcN8X0HOspfV51KPsaM3Wp0qdCi3Bz5vaVI2k3G/uXcnrOLWpnieJeFMW5RrShiI8ynUpxoVaynNRcfaJKm/3lrJST5ocqakfNi/FD4aahHdanpVl438M+JJtskN5Z64L2OafOYpZI28lgsMqlwCwlXawADt832d4D+J2u33gLTH8c6JJJd28MobVdRiNncT2wwYLyQN/qTLAyGUN8zkO6Iy/e1dI8G/An4akR+FvCz+J9akkVbfVNRs3uwkyoFJgk+zyeUqjJKJEFbJwQrEnL1f4b/En4jatapqMaaT4ZlnOx4itsjRByjlLVQHlTAWPZMAGOCGA3EfRZdk3EWBjWq4jGwxNStCMZYPC04uHMrNzq1nFQcuaTkpQgm05KUpKyPl8dmGUYt04U8LVw9CnU51i8bUjTxCjGCj7PDwUVWcGrOUZSadovkTTZFr/izTbDRf7SmlS20MhZY7uS2ee1iWRVXLTwg7EZyAC/yAjLDBavM9O1nwXeyLNpd1oE7u0k5RnlyyFcYTzbhI2+cqFH7xQysgQdT9oa14b8NeBvh5qCaktrb6bpmlvAs14PKhkdIwIfmcN88khUpgFt2NuWBr4oHjT4i6H4aTUNYX4eeIvD9xIRcac9vFaX1po5Zd80Vxb2s73BeKRGeSSKMo6ltzFsjsxfD+ZTrYd1sVRlFUoyp0qdKUqlOtUtCbhL2ntORRtzKNNuytGLnKKlx4HMcNKFT2NGpZVeT38TCnKrSVmnCLpyjKfVx9rTb5kldux11xq/je4Fmmh3UVpZ2J81Ybe1doWCHcziOOMeYGOBuDSblX75BBpt/8QY9UifQ/G17cCV2aIW9tpmp2aShcBXE3lSAqGYh8TBW2txuDGti40v8AZui0aLxXovinxNpOrWtjHfXNv4Z1DWr4WyyLhnkt1gnjlsbe5ASaQL5UR2h9gyK9R+Hmk/EqRoNUF/4a8a+ENQto7nT7nUQiX72sqF4JROlvsLtGY90csYAbLBlVgo6KXDWeRqKjUx8nh60OWtGlW/tDD8kN48n7mpSlG7uuRu9o8ml1lVzTLre0jhlF05ylT9tTWBxXOmtqlSFelV5dL2nF27Hxt48uPDNjpDWWkeMNZ0l9XneCO9huXg8tY2WF4VmcRBdryuJUJL4ORwxCnw+1j4w+HrxtIu7gS6PawyCzn1TUIdVnvd2z7MDD5cRihdHLExuEfaygsFDn7lS1+F+o+JD4W1fw9oNp4lnia6On3FrbtHPFI5VpYpYk8iR0MaltrGVRtOAQBS6/4fg8KzyX2nfDTTfEGiWhiDzadfXD6jHbrHIJC2nTRsJFRgyp5MuFX5uyg6YPgbHRre2qZlCnGLUIfValemoxhKd41IONZpqLTspRcVJ80nHlsq3FGGqUHhf7PVSV1U5sVClztu1pQnz0lP3LxSfOm9Uuh8d6V4n8T+KodbbUdP8ABevT6Q85la0szFPCw88xxXFtJcyBJXdFjSQlFYqTIiqcHz2VfG/iVZYbTR4vC6Wskcb2aacgkuwspDy2lzp1w+0yJuDYJJPyhVYuW+9fClz4S8S/bbix+Flzpoml8r7XHcInnEOIys8LSJM2wYLeYjqMcMwBxf0/xEj+ILrwl4f8F2mi6/YBJXOrLbpEbQMBJcJNbxymY5dfKCyZYk8Icgexh+DpTlCeIzKTVSc1KCU5SnaTcFzctJqago2c5yTt7u9zzKufqM6saGAnH2cYT5ZuLjSvGKkrRlKHI5apxUXG6vrc+ffBHw8+I8qXV1qNtqOn6SbUJYDUNm4yyOhW4IGZ8hScM2CQ5DAjcB7BfeJL7w9pDaXdXN5fxNaTWTR2sUl1lmj2qJZI45kg653TKsYXqp+YVF4o8TeOPCfjFrfx2Tr/AIGl0afULxvCUkp1KwmtpAUtY9Gto3vJ43RyXu2uxypWKP5gByQ+J2hyTWl18OPD+tafol6bltXu9fV4LlGI8oMdI1L/AEtZVcowk3GKRCRgkrX1mAy/D4eXLGtXjUgnQqOrJqVVR1i6cY3goyWk5Rb8tU2eLjamKxEoS+rwlBQjUpujZ04tpO0quvLUVneDabtfrp4/4j8L6dcaK9l4jTxbbaJbytO11o/iG3a4tnu/nKTadZCGV8OAyq8T7CWUBQVFYWmTaR4Oii8N+HbjXbvSb+eKa7v/ABaLpb20TYRusgqsvkMuWKIqBnO75CVA9mjtvDWu6tPqfinXLiPUZ0a2eeHS1ht2gRsxyNFbSSRSTqhGJGiTAxvLbBXR3nw/+HeoMq2fjPUrq5ZG8m2isUWSQ4AaKNJI2/eMrNkKxzgBQAa92nUpUsPJSjOtGVRxlGoowvz8sbKMbNpW0nK8p3TSSulxqUnUUa1SrRvao+Wk3HnXK7KfJO97tTSlytfZSueXfE7VLX4oeDNM8O+CNbu9H8c2UEOlL4ijkbSZHslc3DS22omGdImxE1uwuTFuSRiCMqx+ZPFXwL+NekeFtE8OatLqnjUnWF1GHxJF4jhtNVt2mSOM6fPMfOiv7dinmRtctEEeT9w6KQF+/fD/AIA07wtJdGzttZvZ7iMLDp9wLZ5Y7qRSyz31tGojt4S3l4ZpTIEABUEDPkMvjCx1S7uPD3xD0vUY3tb2WKJtMu57Q2zbiISptbiKYPGyK25JSBg5XaMt83jZYCglOrCtRdVuMX7WdKFqbhzc/JzcrlBKLcmrrRNXR6+X43HRh7DDKjXo0akqic6MKlZuV+WdOWkvZxd1ybJ20dlfH1y1+OmlWGtQ6+mvS/DG68OWUVrYaZqthc6ppV5FaQ5jihWKNtguUJuJ7i7MXls4LZKqPNfCvxJu/hrqGj6poB0XWbXxElpZ6pFBeXUxi1e3kcS2t5BCZ7eyuGt9nmXEEcrM4YNviVWX6g8LePvDPjCK78I+GrafXW8PpDbahpWrXksV7NCMRh47qWSQXRXaDIZXDyDJ35zXkXjPw3Bpl5PZ6N4b1/4e6dPFdNeWkFq17p+o3UyFI7lvn/doikBGgkZWVjuX5AU8LF06vtKOPw2OrKL5qVKnOMZxjzSUuVaU7pq8Yucrxi037SyS9LCYmlGFTC43BUotwiqsIKVONRRgoqpVhzyrKrLSd6UeWUv5L3PbZvEvw2+Ongm8sbXU/D2lfExVm+xeGJtWsE1oXdnIQ0EStMks8FyisithVxIruUYcfNVxo2taXfjQdT0u7GqRqT9hMZkuDG5O07EeUOowSZVd1VCGLYYNXIeA/wBnLTGGvawfiJpGjald2l3Z2btBc2l7psk4X/SYboeRcRSHczJJDcK8YODne4HpHw6m8X/CWTTbfRvHHh/WnsLqSK/vPES6p4ku9Tgkk8wwRahd3C3cUCwootwrsI3YhF218/meHxVd4ermWXtOrN4atisO6NRTwvteeHtqMpxbnZtOcZRpy0fIlFJ92FqUMJGvTy/GRxHJJVaOFxFGvRnCc4NyjGu1OLhD3bc9NSk2mpvViQ/D6+miNzfWLaLBKC4uNQnexOV3EGKJwHdyuE+WNWIORlcZowabDayPHYa5coY1ELmASTxsqfcADFAdox8+CyqyqSSzGvVfH/xJl+J6m0122s9LNqbiTTb7R1fzH2qh8u4haTdMJQHCAOp+ZQuRyfDoPBvj3xRcXC/Dqz0/VLazY/brnXdRl0jbI5AiSKBopJA5UEvuBDbSVYAAyeVWp4WjXjTwlGpXpwUqalCh/tT5tWlRppe7FxTXIpNwbk9E2eph8RUlSVTGTp4Wf2ozmlSpptcqdV2jeW+tt7Wdz4x0jVLzRoWs9d0DWHt/KSBLv7LI6PONrDe8YWMp5isUdHGQ2AQFIPwP/wAFCfhXrHij4WXXi/wVMl5eeHlV9S0UGLyrnSbmeEX6FZQ+y7ie2gn86NkcwxyBSVfK/qjJ41ieF9Fv9J1BNVgicPhNsMzxbt4k+0NG5jZQHIELQovzRk5G35s+Ofgm+8U+EfEem2MkdsdZ0i8hWKBVNrOLxDDCZodqN5sLMN2ED7d53kFlH8ceG3EtfhXjbI+IKWEpYN4XMMNVnWrTdbL8Rhqs1CvGrBXVqtCpUUZqS5G4zjKDimv6lx+HqcQ4LG5fUnPDUMxoToVOSdq0VODiqlCU42Uou04JrS1ppq6P5GUv/ECXGoRJBc2BWeK2c3Fx5jQtArpCse0l3gQszRrKjOY1ZxHuG0/WPg3x1od14Q8DWfxH03RbO0+Hk9/Paaxo2n2S67rRuZY9Rhm1m487dqE9rKkdrp07IhitJJIH83ydlYXjXw3H4c8S+JfD+teHfNv9KuDHqTyPutImi2GO8hktioIVEdN8nmo7NhYSVZjgXqeD/EMFlBZ+IHsrSTfE2wq11pc0aoBPcQtLC5geVn8oKSFHmyjaCuP9iq+LwfFGW5dP6nVWGxCoYqGYYGMq0qNOthrOpRq05TlD2mHnJQk2+ZTWjko2/jpZfPgzMc3wlDOqGNxOG+t4eOBzCpHDwliKeIbTq4apGnSk6VWKk1BNKfvXSSZs6r8aLfxR4jguPCtxN4dtbYhYIpr6d2Ei3kjyBp1TbC8xMewwRRIg2LEyuWUfpZ+y9/wUC+Ifw/0PxB8NPF2sXLeGbuwubzw/bXN7eXM0N+0lpsj+1LgTafJGJ7iaKVjKHMU1ssbAqfxt1b4Xabp2swQ2PjLTdWs7mO1uBd2z7RazXJRpLNgCyTyK0yiWMq5R1ZU3bVevc/hl8GPEXiXXdH0iw1iW8lF8sFpJYW0/nNcSsUgghAdTJLLMY02KoDXDh0WRJHr4/wARPD/ww4g4YlgM+wuEnlmFw0sRQr47DVpYrC1KN6qxcMTUg60asJKXP7TXlc0koyal9j4WZl4p5pm2NoYTKZZlXx+Nw312NDF4GeDhSpKKvSp1H7DDqNJOpTq4SpTtO7mpOzX7N/BiwT4v+Pfjb8I9N8vxtrHxGsLvUfh5481D+2Gg8PaVb3kc93LDbXEkLPaTafcrYvJeac91DeQRz2pSNgkn64fsuf8ABPTwB+zppI8feP3tfFvxKubl206WZfOsvDcQiXDaTZzFh9oLkk6g0ZnM0jrBsVSDyf7A/wCxNbfAfw7p3jjx5HJJ431TTIIpYb2ZpLrRtLkijvIdPS4h3JGjvJ59yIMoXKKzExkp9B/Ev4n6fDrK+FTqkumxCRp4rzftW7QFQIEm85dpVt+V+Rtq5BBFf46+NnizjeIuIc68PfD3GY3DcL0aNPL87xWAvg8TmEsujToV3H2VF1HgHThGH1ejKnHEyhVnVXsWk/6zrTxGJxlHLMtx8qK9lh3nWJw6liKc50o8k8PhsTCUYRpx9lB1vq9FQm5TcZyU5t2fii2nvPBfRLd3k6R2T/bL26It5i5Zngt4DAkkMcEQh3xTvIWYHG1T8vH6b8PD4msrvVL6ERRSWzeReA7UWRnRh5LAhmlYYIURsygfMed1ddayz+Np/DljAsN3b2x8veVdrm+nunJZ7k7hHsSPJJ2Ow3ZIUAV9N3XheHR9Ct7KwiFtBDGmwSNKcOXSaUlsb/NUhvLVVZVQFePlx+cYPJK1DKaNfDVMRCvRhTVf2cbRopwouML1JJuHMpe1d1KU3KS5U0jxMZxDPBOGCpzTcXUoQnOTlJ04ytGasoqHtI6xgoxjFNJpWPhzSk1fwhfM0+mrftaO6oDEVkeKNRumiEqxLcOo+YDq38J3FjVXxH48utQvJG0uw1COKW2Alk22yRK5ZN4nklVQxLbN/wC+BUbgoB+Y+kfFeOCwV737Q8MXkFxs3xTieSXO4hg2YyM7V+YYcAqhZdn4Zft3/tj+MfhGmm+Cvh9qOnjxb4utb1rRn8+aW0021V1u9SSGG1a2mlErR2saXM0b75kkjSUROU/T/D7gXOvEXPsBwjk+Hp18Vi6qc5YqUY4enClQnWrYupUVNyhRoUozqz+KTUUkpNI8HHZxhMBgcVxDmFSnRoUKMYtRjUcp1KtaFGlQhRgv3letiKlOnSirJ1JJOUYu6+wvi78XbK01WXT5ZrdJFhAkhSTzQEkZivmFgArGRWDAYeMLjcMLXzhpfj/xH4l15pND0y0v9H0kNJe3b+a9vJcRuqwrvXLSyRKyFYwqk4ywK5x+d/wx1HxX8Z/CujXK+MrnQWi1mO18aJJO8utapJdTtKPJupC0kIkdE3wrJEslrK8YZY8hv3D+C3gZLfS7XT4dHi8P+G7K3t1W4UB7/U/LjyJ52RZCHlYMwLFwdwMjyNnd+zcYcG5L4RYGeXY6tg8fm7lWwWIw/wC9o0qCpclsV7OfvVZYnmU8PToyqKnScKtSSbjTX1eWZxhp5VhsweDq1MsqYajVoYp1I044p16cZzpqlGUq0KmHcvZyhKMZSqcy2g5Hyn4u/ay+Lnw2gnEOg6Q+mNGsC6jaR3cN5aYkaMpOsl2yRN5PzRNHCVGGO5naMp5T8Dmv/ifa6h4912cvr3h3V9QutI1CdXM81tPN9uTS5ZN6m4EBkhiMpeXgPE5iwgX9FviF+zz4e+JOmah4es7m1aa7vI717m7jjg1AWqzxy3NrEm9I/niVoWlQqMOu888+dWHwQi8Oz2WlaXZR6FpVm5s/sltcEQxBiEV5ZQzG7dzlDM5kOcsGUBTXiYHj3gWjwrXwmUZfh8qz7HVo08ZjqNHEU6U8Hhaei5K7TnPFwnVw9T2MIKUeZ1l8F5wmNwdHMq+My3FOiqtGCjh6tH/aXUk4yjONSTU1Tg1aDd9XK1rNnVeNPjxq/wCzfovhDxl4G1GS38WytpuqCHVfImtIra5jE9xYyW0dykdzbEYgTzIR8zOk8IZBI3rfij/gtV8R9b8J+HvD2o2OnWN3cL5WqHwzHe6ZfXYaIBWaYXjW8UDZDMlo8TsrkmMBQqfmf+3Fp9vpXiLwtpcWu2d/BaaBPbGysr19tvc2sxi2XsU4REKeS3l3EbbJopBtmcIyx/Pfwm8E2+ua2L/V7aV7FJYp7eS6mdofs7JFK8KPKxPmIg2LIysBtdupIr7ngjhPK8P4bPN8fmuc4ShnUMZicww+W4vFZfLMKVWcoUcHN06sG4U6caaXI4zcW05Si5J/p+H4H4P4sllePz/h3Ls0zKknisPm2Mo0700pSj7DmSUpwhLmdOM1KPM3UjaTUj9JoPj7o3xX0zxnpPj3yrV/Fwj1Twp4j1JJL3VPD+q6b9skS1tbprpHtbTVZZoxqU84nZtigfKg2/A19qGrSeLbK2tLuC/hv79LFLi5uGgmkf7TGPtN45QwxxqScudjGFPMaIblQ+teJNO8OJp9tY2t/psFxFqkVpaxx3iyX9rYtEWkxbfaYiLUbxJ5kjJHK8bo0oEZWun8JeBvDtsmgRyeLfCnijxLq19FAdB0+8sfNsDMwt4LV71ilub2adleWKC5miiwRI+0lx5+Q0MryPBYvE4PA4iWHxEXRw2XTpOUotxcadalJRlPmm3CVapUq2qVU5N3fMv0WlTwORylDCVJYXD4j2UHhadOVXDQqYehGlKVKTjJYeMqNKmqjlKFFygpWU5Tcvo3wr4h034q/EzTdG1m18O6Vr97baNoVpYOy2uj6XDpVtFaQSW8jv5MTSsqyzXTyxsz4+ZUGB63+0R8Qvif4c8Lat4K8Y+FNbu9G8G2wC6lpus2+oaHYW2oSLPb3UMttM0Wy82qxFwpDyZib94FQ/IHxt8YP8JYtFii8P6fp/xCgvmka1iu7FtZs9NWBLOS31WxtZLhLEO0bvCZXJItp1kGNrBl9+0Y/iLwXH4U12R9Z1jW4bVbmy0qKSa1t4YnV0tJoVEoKrI+7YzEb3BAf7q/CVeC8xzDG5Pnk8ix2LwUsTGlVw9TG1oYnDRw9VVK9WnQo8iWHlKlh6vPiKzh+5h7lSqoNeBRpUszq5bj8vp5fisBljjTwlHEQlUnTxMqvs1jsBiaNeUOWVBVqMoKMnJy96fK3zerfBb42eEdS8Janayafd6dcyWk1nDdTTN81xdRiNtm1iVVWkYhiArMrrgcCvq3wtcy+MLfw74Z0S5vLCwghNpeXWjzzxXd7DeKkdzBqV5hzNat/DaGNYIw7JsClgfn3wl8Lfg9d/BjSb260/xD4e+I9pfytY2ktnNBotxC91GC8rLcyiYC02KD9nsZI7lirRTAiU/Vnw4+Nfwy+FPhyz8M6V4OvPEnjhon8/V7fUZLHTbC8nELJIIEt3+0NbKQqw4KzPIPOZe/5vxrl+X1MVmFbhmniqeNqV8TiFRxWJhiqGGnh4zoqr9Zo/WlTmvihTq+zaqSSlKmvfXlcSZjGrPFTyvKMbjM0+vyoSwk4UqFF1lT9l9fVTGVaVGpg4qf8WDn8TVOE5Wt9X674V8NeAvAt1aSH7VfxWVva29jYssk15PLGDGgYqFBiUM9wXZdi5UZO0V8X+FvAXizxDbajq2tSx2aS3V4LTTzGqqbd9wgIP3neBsMjIWkmO0sRtRa+y/C1jr/AMQ7e18R3oktriZJWaNwHVUuGKukQVCiNKCxOACFAJIZWWui1nwbLp0EcVoY45Y2dDCSqoZvKJCCQMuCxBVGJwWJ5yRX865fneOy6eIwOX4OpVzDG4xQrYqpF4qUJUqtR+xpTXNSU5qSU6kdZuLnFxuor8mwubUsmq4zC5hjKOOzvEYiMsRUqSVWlhJwf72lTpuKp/Ff94pOTUraKMb/AJveNPhLqt/aFLMXN7cvGIbiKINAk6KHGEmad4opgQ7SOWUttA+VAAPnGb4E622o3cdzqF6j2MfnjzlknEbEhDCbmORhMQGT/WYBJMuWYgt+uMulvJDBZ3KwQs1zNFLiXIhC7FIkmdlUTMDKHVVO07SoO6uR8T6TZ2S20eixwy3skvlOJ5GlEiO2ycJIOu6PGOWwV2knec/rGWcc8T5U54X2UHJezppzpKnJTqRptU0pU5q8FLkleHOk5Kc/c5V7mA4zWHTpJUZzqSnKE04tU3G16nMk4xi1e3La6fxJO7/LS5+Ht7YhY7q/uElCNLGvms6zKN22N0YOoRGQMEQqhDynLZCH+T79s/wv4w+EH7RvxC0L+0biCy1PU5vEuitDJK9sdI15pLy3igMytn7LK9xYSMrFle3kjZ2YMy/2+/FrQtKjuxf3Vmtrd2Ikt5kS6ijgCuF8mZ1DBF+TLYCuzOiswAJNfzIf8FS/h/4c8cfEzwlr/hzxF4ZuNWtdCv8AT9fhtdY0+aW0gtruGWxa6hglkmW5LXN4m2RVkz8xYqG2/wCgX0KONscvEOrleOhUq4LP8mxWHxsfqknRwePwTeKwjlVVPlhzRp4ikpS5YVHWjyttQR/NX0qn/rJ4a08zwONlhM0yPNcLjsLSoYqOHq4inXqLBYmlTaqQ9raniI10oObj7G9lFylH8VYfH/imF4w2sXL+WACp+aMRrkgHABbB4w24HcRnHNbVv8UPGMYKQ6lFtMbr5rohd41dmLZZisbDZkLgDAxnLDd08nwzgtnmiuNY0yRUlUKtrHJeTywh9h+ziNFjkZXVjhZAduXfbvRi+28H+FLS6livbbX9TeNkMkNvH/Zu0Hf+4niNtcThwzqF2lWIZCrZcPX+rUoZdJcrw9Katfl9gmnor7xUX82f5rUs94twclUpZ9muHtL3ZLMq/NFq1/ehVlKN/k/KxmJ8YvHCxOsV7vRwqMzxW6E4GQWCIG25b5Gdt3yjbJnDC7a/G/x5FEot50kuDmOORopGnLEqXMskcokkZSuFZiyKgKpwy7fS9G8BvPIo0X4axot0I0S61Xz76NYtsY8yNNWmktonPzyFyr4DERjIkz6fYfCv4gzo0Kv4W0F9Ijl8u00uHTrK6mcPFblleKGzguLhUkWdUuLopOiy3EJkkWZh5lejksYt1MBgVBWbVSFK8m2kpckKc38T5e2t7KyPoMPxxx/FQ5eMuI7zgqEOXH4yd4uUZ8qnVrwjFJrmvumk73PGoPi38bLpIRb2WrvG8JAKWF+8ZUlisuZAyCQEuqzs+2OMkxlSHcdBp/x0+O2k3cb6dr134du4ZAFuItWuNL1OCQBcOlwmow3MJUysplgVCSWBHXb9O+EPgLb+L5tMuPiB8Vta0eC/1F7ee7WO2jh0gW0GpXMltJdvPqcF1OYbHzgLTasT3kUBDzZjX1Dwp+xh8NNbutL1nzfE9zpepw/uotauc38r2iym71K4EMVpbHTdSWNruOFmeSzVhDLO8f71/msZm/CGVyvjMHhcNOHJKm6WBl7822oxp1HCFOdSDi3aPwxtOSUXr9NS4n8UcZh1Sw3FueYlV4tVY1c6cnGlenGSqxdWpJKXOk4OTUleMYuzR8D3vxk+JWt3t1qes+L4bvULieMT3l3dS313czyt5z3M80we5ncgl5rsSl/MLNJIv3ajtviX4wb7QB42vok8sO72dis7KrMgMQlRlEZK4OCYwJNgPy8r+y3gP9lv4Qrff2bP8MfD9i1nHcSNqGtrJeS/ZI7OEMsRmllDvEl2t5Gskojy0O3dG4r6i8J/B/wL4PvbjULbwjoHhPw/NkyCHRNPu77WrTUbeWCzn+yQ2kmjR3c0FncBLOLzJ4oIprohDEt23yGZcf8ACOE9u3k9OpU5ZTiqsMJasnJ6qUKeJTk3Ftu7cWve6t+3gsd4i1FQguOs4w6hGFOP1XMMxoxh7qjyyTxGEcIwvGmkoNWXuNqx/PhZ+MfiVNFd/Ybn4m6sDLbrdmxgvUgV7mEiKMfZrO6jVZNh8mPzVEispUn7yUrvwd8UtUaBX8GfEW4mvJp7iK2nbUy88NgwinV7cQwsZLPzxJMxGLeOSEybAfNP9Xjfs66D4r0jWtBuYdX0PwsdO0q+spNOmtrXWLebTNR84jS76O6a4tyljaWOm289s7XCJd3QRLEWjzSdV4H+HGjXniiLUPDN5YazceF/EN94b1fxXrWi63pt7p+m21rZXrHQpLrT7rTriW58Nahb7tU8LLLpE22WS81FJo752+Zw3i7k+GknhuGsPhMTKDqVqUEpyppqnDDfWKuFw3Jz1JTXNF2caS91yan7Lpx2Q8VYuMqeP40zjHRvzxlVx1abi5zUsRLkr1puEZQ05nJuU9ZJ+7GX8n3/AAy7+0FLFp6D4Q60tx4gmurPRU1y7NnLcT6eLee9to49V1S0hLx/a7U4ki3PLcgR+YWRa7rTP2Cv2pLhLGe9+FujaDPr17Ja2lvrk1vBcJMxi3B4ljuoLM7Lm2mtI7g289xE4NnDchvLb+rTxd4s8I+FL+C4upLXx5rFrHqFzp+k6qDPBEt3dQ3MNxb3A8Ny6rEty0dvKPNCR3E1nboCxgcJzN74l1PxcqPGbexOn6hNbXMyTwWlroFzPYi0uodFhzL/AGnK9pO1tJdrNbeVAZQkN1FKiL0Q8WM6qLDOGVZbhKWLTjKq5VarjNU4uMoc06cXSjKdKKahL2jvytcyt58uCctdRqvmWZY2tSUWk61OUZK0HKEnGCqSqP8Aepe9BRik3fRP+ezw5/wSn/a11xY7sTfDXwtb2rSObrX9RvNJsn+YRRiSa38NTDzLqO4jaASBHkjmBYI4RB02of8ABI748+GNP1a+8UeNvhdouk6fZC8OqWaa/wCIrXUkSBri4/seDTPD02r3VxaxjzJmhsI7fJDGZo2kdf6EbiyuNPs/7T1u48Sa1bXVtZyGL7JPY6RNLHOLae/mnjtZptPYDa7Ixlm2QxxiSEIZJJ317Trmwj0nS7LTbSxtLCSOxa/uLzVGuNPnNxGTZzXzSsAreYGFzGty0mzc9yJEKVg/ETiLFKMnicujScoqU44J0pqPOkotzU+WcpKSTrQdOz5lF3RjieEchoRkp4es5tS9jzYjE1Oato4JKVSEXyx5XJRanzJq72PwVb/gkV8SLC1juLv9pH4D2tlf6GNdsJoIPGDG9hELyqIUvvC9lFc6gZPssQjtrp2hkuUW4KK0TS8Jq/8AwTi+NvgppdR1b9o34OaTokD28cWsXWueKLAz6rcS3UEGjQ211p1mzao620ckcUSyOqXVv5NwqrcCH979WgbUxZWkEmnrf2EHmRpdm6ksobq7igtrZEglhcQyw2qG4hmEEUUMYjaVXdYJ4+O8aeEND8XTLceLND03Vm0TV7G8sHMEN1Y22o3K3MJuriOb7P8AaJljF1BJdPMi20EpFusxaVpfcwvFmc1q1HDVsdSxHtvac8ZYHCezpwjFShNTdBwk78sZKTfPFucVBpQPJzLIsrwtKVWngq1FUlTUXHE4uPNWfLzxmo4mU2ov3ocnKldRqc1rv8htJ/Yc/ak8PaQt/o/7Vfw/0jRptPh1vzrPxT8RLdVs7iSMzSmKy0Izx3is0LzRzRpIYg8ipPuXdy+ofstftiaX4isINP8A2jLPXdQd/tttfeG/Fnj9LiEFmMMM0uo6dZyW1xqGxbuEysN8KRyTFGRY4v1P+N/jW38FaDe+B9G+FPiDUNdvNJi8SWdvoGnGK21eKUTnS4Uv7B4o2hZI7m9F41vJBNHGdPl+aO5tng0bSbqy8NadLBC2keL/ABNeJc6rpNp4euLTULC11RLm60ecap5B0szWVjINOuZI5oGt72KSUhpZFmn+hwlONRwxGLwOWYqdaqqcZrKMFKpW5qa5XJ06MpQpRafNUmoq3xTStfw6+KhTvhsNXxVN06F5zp4/Hwp0pqV5QUamIUJVHC16a5lzdEfnjpXwq/4KZxNq0umftHa7BLYvo0Qt9S+JPjWzi1F9ehMdpFp1tLZG2ka3hVPt8kbxI0rQzI0oxI2tp/wQ/wCCpkel6f4q0f8AaJa78zVL+Bbaz+KfixNW0u606S7Wyv76HUtOhKW+prYXc1lIZpbgRWn2e7WzuJbS3n+0ddi8ZabLCYdW1C80yMJbWs1/Jb3Mum6vAbzzUuUW4Z72bTbmOOWWHUpLNLm0t22CC/h3HC8Q/FX4gW/hw6dM1odQkuZJdR0lb24mt5ZI5UuI4J7WaRp7HeSgtik8k4jtnh8mWKGOUehDhvIcbKl9dyPh6s4SjOClkeWTSp2l+6TnQq25aknJ1I8tTmWjinK/nTznNcLCXscZmUYqMlJwzTHQqSqS5Wqj5K8I+05LQUEpwavdXsfI3ijxT/wVxstJn8OeJviTr+r2F/a31reW7+MrC5nutJWytZJNQVbp4zNYXS6nbJaXlky3bu+0iNFEg+bdB0D9tzQddtraw+FI8Sy2cFwllpi3ej3klxJd7nkv44LfUbd9VvJXgnd5b1dSjTfPKsMLuktfafjb4r+Ip9f8JX2/VNav9A199akltvFF9qi+FNH8U6Mmk6hZxwATS2k0LWEUMUN95PkzRSW0VxDDI9xL3198QWufD+m+I/B+oajF410eGXTfEVnqd1bbr8akbe6W0jgv7y5udZ0xrOGO4xZzC30u1uWRPs8UYB9jB8M8K4OFalh8hyfAqtODrUsBgcPg41oqKSlJ0KVNuUb2s07RlJLR3PNXFHEUpRnDNczkoJ+znVxdSo4TvG65K07O9laScXdJvmaPi6T9or9unw6bDwrffs1arqU5uLzVtOsLfwNq0+otceGYP7V1a/trnw00azppNoJbu4aCPybW1Z5plClnX7O8N/8ABcT43fCSRNB+JH7JGneG9RsXt7fUUm8N+L/DmpW0luLNpS8Gr31y4maFzNLDMIiPNhleRUkL113h/W313QNBtWtb3zoY9WfV7vRNVttK0zSJdRs/sMeonVFQomqahfaoy3Gq3F3/AGlqPlJDqEc0sOlCvO/ENjJ/wlt/e+M5dT8QalFaabpHh+9i8V3X769e0eKylkupMXsLadp11pVnbWsEk1gq/abe4mnuJ47m2yxXhtwJjYVXWyGkp1ZwlzYZ1qKalH3vaTo1ab5ruLWjTd3J6pnox8UePYSp0f7bxNWlT5lKGKjTrSUv3bi17SjKVnZqS9o1pFLd3+jh/wAHAH7OGqeLrDUfGf7OvxI8QaVoupX13oVxrnifTwdOh1ExLNav4cTRp9LeK0njaS1aXU7qWBiqxy4BMf1To/8AwcMfsZzfYdJf4eeMfB9rJYmNL+50Tw1rsWngq0gszDouqXEpincKPJNusyyOGlt0BLL+KHifR/DeuW2kyppATVbe8PlQXfk+KreK/jub+S6bWdDvo72x1a8W4v7iKy0e9spbDF/I5hTU3hEfkfxC+EfwPu4BqaeFNLa6j1HRDqixxT6S9uumsUkj1K00xLC2bTfE8dxIiR+HoNMu/JsbQDULa/kmE/z1Twb4Kiv9jWZYT2t1Wr0sT7Sbs4x5Zyrwr2ilFJU6ajCydo63PRh4v8YRVGGLrYWvCi4ypwr0HGCurtxp0Z042k/ek1GN27yu2z+lC4/4Lbfse63pNle6d8UtTe5+yX5vPB+p+DNZsbe+hKqsVgL200q/htZXjdrhZbho7ZPLb7U8S8H2H4N/t7/A/wAaS2UvgT9ofwDo+m6tYPqeofC34j3lrcHTgobzYdN1m51KzSwUPKg+xQPcoECfZ4EiIz/Gf41/Zs8PaOsTafo2saPdal4hjuLTRL2+vboweHraK3FzDYapDZXNndxyteWk8slwLa70+BrZkiu7eSW4qt4l+APgXStP1HWfC/i3xJBHbPoVskKW17I32m7tNNg1We4TCQw2UN3K1ytzJJEYLHUNKF1uuZblLL5zM/AbJ8RGrLCcQZzha1k4zlLD1XDmhyKUIwp4WpJNSXNTlUnTa19knaS+jwHjpmdBexxeQ5TilUlB8/8AtNKTjFNyi4zq16MJNvmp1o0o1oNtKo4tpf33aF8TNL8S2b6gnh3wF4k02/DXNhe+APGlnPFdoA3mSLFdssTzLmMZW58pjIR0OT7V4R8W+HtUjTw4kVzperRwmZ/DetLbJfMHYZFtLHI9pcR5cIsts7oWDYG35m/zePEngX4k+BNQ06y0P4n3ZuU1jTbS2t5bzWrXVLd9Va6im1CS3tIJbSysrdba2nvA8y3AF5axxxzzC5EHUf8ADS/7Yvwg1ax17Tvjh45kvfDur3kVrLH4y1S/06IabcC2hk0ma8ubmOfTjMheOLy4oyG87yWDiQfG1vo9ZzScatDifC4zmpuEqWLyylh1UgmnTftMJKU41GlHndWMldOTUr2X0uE8cMoxCnDG5JjsLZKcZ4PG/WYwqKyf7vFOKdOzWiqU5Waa2Sf+hl8XfiFe/DCJrGx8Mvb3EsKmz1RnS7gt4mBMlybWHZujhwQ29jhiNw25avmvwH8e/ENprUN34n8a6pDZz3E5la38P2GqyvGyH5gPMW5SNfkPl2glRWDlsqVav5FtG/4Lift228WnaX8TtU8PfEjQ9PM8UK+LfCun294IGtha3MDa5ptrY6nI53xS3MZnIkdkGYwwCe3eBv8AgtRJd6ls8e/DDw9p1vG9pcLd6Xqet2yJa4JuVtLa4s9Wkku4Ny/ZI5JwQCoaYKkhP5rnfgj4p4XM418NSwOYZbh4uWHhgcyVCpFpwfLWw3+xxqauai480pJQd1d2/ReHfF7w2xuDlhsxr18vxuJThVrY3A1K0FeyThiFDEwpJ6NXSgtXZM/rp8YfGbwL4k1Hw5Y6X8RvF/hqe1vYDqOraRY2MFpqEMgVfKvkubG6dI5HQhDGI1QPKfMMkaNF63rfiP4ZeKLa21KS68D+NbKzikLwasGu9Qtyj+RJNDAwuNsccgVLnbal1OSw4AH8wXgL/gqT+zV48nhgTU9T8NeWu/UrzWLeN9LszO8gitisfn3E/n4a4ntbbT1baZL62Vr1ZrZf1U+EesfC74pWdrrPhv8Aae+CVhPLAWs7OXxRLaa5CJR5ez+ytZi0S7vHiC+Wzw28sF9ZldzbgJK+WxOScbZPiK9DOuGMZCGMp0lzVcLWeFTp6+9UqVK+Fg5XjKac1JyiuazTlH6aOacG5hTw9bJ+LcDKVByajSxVB4iblP3v4MaNeKja0ZyUoRj8Casn9MfEbwZ4b1y1tfEfg7wDos/hSG6Ka7qHw+1XzL6HODdQzW5WOSykRiyzMkKEfIkrKqnP0z8FYPAK+Fr238Hanq93Bfp5N9pWq6tLPe6WVSOIxxWplP2VSxDStBGqSs5cscba8As/DPwt8P6HeeILj9pTwvYXV9q0Wm6p4h8LXdva6ayOjb9Ku7XSNTSIXZMYaC5uszriRXMiMMdJY6X4X0y7A8N/tL+FbXU9J05Lu+urjT9Itrv7GrCeCe6giltXu9PkieP7U080iOoE6uh+9wYHCvLsS8T/AGdSjWrSisXSjVwFKdCM1ZSgo1KXLzLm56UoTUpRc1Vck5RvMMXLG4Cnh/rmIqU41J+wq1KeYVIVXDladScqFaMpQdlCdOrDdL2UU7PsPiT8Pbu5MdrBKjvA0k1nJPlUnV0w8DnAZJFChAS4TIywYEmvB9V02fwtp+sanrGmarO+k2TXzaVpdjHearqEQIR006Bp4YrgoFD/ACPuAMhVXBFfV9n8UEnTT7e91/4YeLbKZfIm1XT/ABXZ2st1eAhGjt9PuUliEjnkot/5kZPyq2Mnp9f8IeHdcto76HyYpfszqgaaO9itmlHDWlyu94JM5BZGZGKYAIWvUr5NgMdUnVwqjCvCUZyoyjKnLSNqUnf4mlazjU5ZPdOO/Hhs6xGDjSw+Mj7kndTjKLdrr2kbayjzLS7hzQvzK2x8NeAPidpnxO8H67pkdp478O6UdumSW2pwy+HtatrkYkF9pF7BPcQlkLbZwuQQHjljZHw0uueIvA3wm0bwmPEHjy8jhuJpUsdV8Q6ffahe3jxSENHqWo6TpxtIzbB0RvtKwySKVkYt87V7Hqnwz1ATP9n1VJclSGa6WdsbiCGLrbsG24AOxiBwzNjLW4fhhrL2BSaO2vI3+c2lxFaTxGWTOZUB3IGQBW83lgBjOc7cVgMVdrE0OepGEVTmoVFS5VNySl7OcZScYuTUHPl57OCjey71i8HGq5UK0qWGqT9pKk6tHnUnTcU1KVDWPNq7U7WWuvvHkGg/C7QfD2qa18QPDExtrjWdPfVLy+Gu6rdaLHp86NezXsFrc3ckVtCFZpGURAoqqqBEQLXuHwq/aS8GeJNPubW4j8O+MYtEMdnc6ro9vE91DJjASaG6gDuSMssykhhkZznLLH4Z+LEcSQTCzdCI1DXSH926YaMxh2VomjJR4sEDGAmAK39F+FWnaJaTXut694Y8PWzTlr14bDRrQyPK4jV52ISITSplBI+6TJVx/dPfhYVsNiKVXBQlQoScvrNOsozpzU+Vq0ZpU6bbfNJ80mlZcvU8/F18Ji4uOLqqdaM6fsatKfLU5VaEoy5U5y0UYwtaCbfMnod1e/GbwXMbW38P6FdXl1LxFDb2EEcpnd9qRcElf4SuwEdi6dK7PR9T8V3gt5LjS00mzWdZltpyst9dIysGgkLuEtgWKgIqs+VYqeRnyCX4tfA34cvLHoNnP4u1q3uH02W70iyW5NjeiLLRaleqkUFgkhCL5soEIypBAFfO+vftC+Mtc8WaF4le70fSbXTdRvDB4Rmle5soLFUEDT399p8y+dfy73jUyCS1t5HUjy8bj3V84o4aUYYvFUKlWdVKFHCyg400/ijUqxainHlso7uWjjZS5eKGV4jExmsNga8Kcb/7RjOfnnJpWjTp2VubROTVtbya0v7R+2DqlxY+AfCD7p4rO88XxHVIWuEijeKCJ50tp/MIVvMYMEVGLMEZlBkCkfLWvzWj6jJPpmqWotYrOGQRRahEr2iSwKwiljeRHhbfmREIxtxgyRsyn7Js/jj8NfFHhoP4o0xzYz28jXWnahbWmrWkM0EpjW3kRZZcPKo863aSOMvC6vuTla811/xD+zZqlslrpfw4s9T1++A0jTnttJWxmRnAitI7yYTRtNY7ljQCJpwFUhQAOIniMFiK8a8MxwqlJUZKlKpryJxSilyWXtHH+fmctEveudGBeIwtGFGpl+Mfs5VeacKUeWUpSTXNKTjb2cU9bu0dr3Oe/Z/0LxF4r8ZPPdySTaNoln9ouLfekSXslyxEUDwp5UbW8mwyyRbBFK2JFA3sqe+fGjSPC2jeFX0NPE1/4Kl152is7bSvEB0NpJowZGh01luLeOzlaTbGBHJsLuAwKsa6P4YeHovCWiWsLWVnYandWsUmrGwQparKqkpDGCzSGO2iHlGTdl9m45GK+cPjJ4i034l+KLzwhd+DbeKfR18vQfEniyys9R8NTyny3kMlumpxX8SXMqoq3CQllKo8ibAVHp1cTh8NSoKpz+2xVSSp+yUnOEKjj7qejg4RlqpSjFy1a91pcVNTxuYyqQjOnhqEE525JWjS0dRxm1GfNJ62u+TVNLU8t+D/AIgaPxzoHgC/8FfGBC2spLD4y8WXkWtG2CyZZ21RVa3XSrkRnMqTSjczMrEMJB+gvj3xT4U8AaYkt94t0TStQuGzZ2mp6nbQtforBG8pJZF3hS4ywJVWO0hSRj829b1e51AN8Pvip460X4eSaMsn/CPan4N1fWtJKZVFjt5rKe1Syu7ILl0nS9LxsdiHLtRo0Wk+GNOufD/xBtfGPxm8G3zp/Y+syaLFrekWB3EG90fU9Pury/jPzIZoy0DDaXSFSQz75fXwnJKnSrf7RKo4xUlO32VVclFSnGak3dNS5/icrJQHjcJLEV6dWUZUaMIpyo0lPETq63VbDTmoUZRkuWbpOrH2auk29H6IfFmv+HPiVZXsvxT1K80PxTqJ/svTdP8AC8cmiTPfTt5Fjb69aCS1DwvJ5RLxrcF1UnLZZ/te18KaTY6JqOpeIJJtTu2t7mW5v7u4lW4gDwlvJtZojHJDEgVSio7HfvKjLYHy98DfB66NqT2+neErDT/BtxKmuW902o6vc3RmD/6GsumaxifTpV/1sqoBkr1OAa+lPinrOoWfg+Wz0mxin1K8lVBbPLsc24JaaSKN2i8wqm0+WXUYJUkZAr3KcYVozlyKXJV5bRhJxfJaPNTjZOSerjZWWvLZOx5mLkpYiEKdoO0VOSVGnzbNOUaUXFTcbKSlKTbXRWR8k21v/Zct/Hpt/JGLiaZxPdahdX92scrZ8uS7umluCuekbvsL7iPlJA29Hk0u4vrePxLqUaWAJWaWG0knuCgBcqjrEPvbQCwMjbmyBkCuGi1+3N21nf28DXDL5j29umoRahO0JXMFnEYDA7yEBQvmvIJeh2hieM1P4seGINQTTYtA8R2t/wDaFhmtNVgXS5YlLADy2mjdJAwI3PM0I/dsBjJI1lSqqTcaUuSCTjzpKCk5Je7Fum3e65rN28rjlOFRy0lGV+W8IOXJbdyktFaztbV9E9LfZdne/BG0mD6bYPqdyTGrreW8ryedsG0hLhkhXccYEeVHOTg1z3iz4s2OmK1p4V8HQabeRv5Q1O4sYI2i2nYWhEakM5YEqGf5Qu7H3WbyPwxaaT4z8TSeGtJvLiDVYbRri5Mlu/lW83lJIsEkshjjZGdlVJojLGrbgobZXv3hv4YRQaTcweL31ZHa4k2RCe2ubOVCFVZYmj89o9wDKjBo35BbnBLxFPG1IPkThdQcm42laDb5Y86+HVWcZOUVdrocsI4anOCqVq1SUVecKkpX1Xuyta8r6rltZp2fY+fPDvxC8R6J4ludfu5G1Rb5lW/tZzhroMq4aF+Crr8wjdwwCKEZQMY8u+OvxG8L6vfg6LHJpXiHVLpI7qK1I1OWOzK7EuWhtGQrcyEMhEBe4wQgUudp+jX+Ffh3xNrOu6F4b+IQ0uXSZUW5trJbO+1EWV1AqXVrMHmhvNMuoSCsV1EFbc6yLvPNef6T8CvDPwE1e68fLfa/8Rb+4F7FpUN3ptreabptxMdqyajdJHDK80fzbBc+a+4eYJN4Zq+MzGOJjRnBwTozlU9tNTjOnTUnFWbtKvKUndR9nG6k7a6H0uBnlqqe3pzksZyRp08NTpThGrKy0lJQVGnGPxy5224rQ7L4U+C/hl8P/CltrSazPYa3q8TTT6hr0V3Y61cXUe6Ty1tL+OC7SMTF1CyIC4ByzKwNctYfHi+t9XtfD3i/Tbq0e/vZ49Nvp7YvpNzCkkjefLdOwks1kQAjCT2qr/y2KqwHjviDX9S8R6jcanq88ktzKTJGsrvKkavKSgRSxWKNSFBiPChsDBZsd58M/E+sWesyw2fhK08cLPCu3TdQh+0pbBFDLJazSiS3sDksN20CZRjJJFePgM9lCWGwUcP9V5ZQp89SjOSqXUVCdWOtSTnZRXv80U0+aW72q5QnHEYrETlip1FzuSqKFSk01aFKrLkhywTScZQSaVklzae93mieFfGMga78Lz+c1vEINc0SS2mtZPOUyRyQXFtIIXVkByXg3sDgOOM/NHxC+G0/gu4D2GrWdzaSHEEWo2YtZVLM83k+Z5apcuy7MbWXaqn5G5B+z/BlnbXklxq2leEdM8OajcxMl7aw6hC0LXVqNghvLO3VEi8l2bDKocA8HBBrnbGz8Q+NodW0b4q+ENC/suxvDcaXqPhTXbu886WPzITBc27W1reWtwkbEEBnRwectgHtzOlWxkJykpLE1f3dOcadd4ZShJSg6knTUad42tUqU5KMkrSktX5uArPCTbc1OlRnBVYSlReIUZ6XpwdRzkotWkoT6r3Vd2+A7nUPFUAlv7a0tplijhKvDbxeWrACKIYXMnmH5QCocAAt8uStcrP4+1lWP9o3Oq2ExYs9zpMxsJpnbjyZ2WNkkjRV3KCqkEgqSuSftLxv8NvhLb2N2NO8WPoGp22Sul6w8jo0ig+XB5UkKTxfe3ROXKMxVsspyflbWvCOp6fHBdR63p8VtO7RQG7urS5WZELFZopJ1kbaQM43E/OcsxBx8RmWDx+HxMKX1mnCMoupVr0atKrKVVcqXNG9OVLluorncFJt8vM00/tMJisBiKDl7B6ys41qc8O0tLKMppxmr3vyuVrK9tL+W/FbUIdQ1nTLxxaNbNYg3jAQNCJLqYm1ktjGgaNsSMCw3DIfdgsVX54+Jk+t+EvD1zc6PdC7tmQ5MQM0sRUSBYxukVVQKQ0eN2MAqBja3ky+IPiS2qx6jqPhy/0WBxNb6dqbJJrdnZQzOZo4o5LVbhFkaeBmiVrUncHRhmPC8l4x8ZeJL2wvNCvZNSl1C5cW+nJPaXNrLLPcDYYJbaWCJiGaQOpAjUgYQMCCP4yyTgzGZfLK8HUr4fEUcNOE69OrVjVg8K588oTlB1YylRWnOqzfKmlBRipS/s6GTOjPCVoVsNWpUYRjXjCSdRzTSc4whKUWov4rSutr7n47ftb+M/Df2/xXdJJPceJ7my09IbSzP2URyvczSSPe71lN08kBZfKiKGPKlzuCqnxF4M+HPjjxlFGdO0O/Z54mljS3iQTBI5CHkd3kU7fMCIikKWZ2YbsYH73+IP8Agm/4Z0e20L4q+Nr03mvNNLrev6ReR3VxY6ot9AzWsai4mAtprCUJgmKSB1zC8MmI5Y9rwj4Ut7CC1g0/Sbb7IFklS1FpD5jR5KIY5BAwRYlMYQyBY4mcKQWxt/0CyH6RvCXDXBuAyngzDVM+q5fhY4bFYzGwqYDCYfE0uaDo0JOM5YqheDnSqqpGEqTipTjPmhD+ccV4GYrxH48z/N85zalg8BHGzp4bCZPOOKeKw901Wr4utTpRw+JjDlhKnGjVj7ROSbg4uX55fBX/AIJ9/GP4h21hqVrrPhnR1j3fatK1u5ZJ45ZMRWqLdWX9orOZI/34kMSyW5UoqlWSRP3i/Y0/YDm8K6/oF/4ml0zTNT0aCG8m1mwlt9VQyWjAKum2UkSGKZ4iPMluIHDqBL8rM0bUvh/4d07T9KABNtPcv50IJKOZAZQsblAUMijCx4A3xYJUOjEfU/w58XX3hXU7DVJry+ujazQrA5k3KsTAGa2dOTMFdMkSR7VJA3HDKP4/8XfHfxK4/hjcrhmeEy3JJ1asZUsFlsqOI+qyfLUw8cTSrc+Ki3OUUq6mrJOTlJXf6/kHC2A8NMNi8u4RjVo4ivTVGrisdVqYvF1KsaUafPSdWf1ehz3fNClS9mlooWR+psUek6bpkWi21pHbWqW5Rp/LaaachCZpJ3x8pKfOUAVUJGwKcBfz/wD2h/AUGoQSXmhWqzfYpDc21zgBxLIQ8roN2QAHIU5AUEHyzuJH2S/i238SaPa3Og2nmWl4UE08jhH82RcTQPEp3Jt25Ry5JYkADCsfn34mapYXUt7Z2qSWTzbIbuTzh5xaKPdGFt0kyqAAAyx5zu4AY7m/lOvhqOQ4+jPBRpzeHqNzxcaVR1MRKrGMXRasoSikpObilFNp882pX8fh6ti8Ni5VYSqxrVZzniI1a3NKUlNOpUqu/O5S5mlG77Wimj5c+DPxfh8AeJtNuPFFnd3cVgz205SckxsF8lLkxOVDCNWjBUH7oOAxBV/0E1b4gWXiTTodc0bW/MtZ7SR47OSaBmhaSJZeAGY7ypCFVXeACu7Ctj82Nf8AAckl9aTyyQLFMsjTXDjy2KLcfMzRAAt2f59sjxnspAPlfxO+K9j8H9FvmuNWWSV5Y7aC3iniiZg8qReRbKW3O8jyMsYiXcVTaCzAZ+7y7B1M+eGy7KnXU8Xi6eJWFw6u/rceW8Y+78E4J81OaVNe7K0Wnf3s0y3B46vTxVOUIYrldOTk06UqfNyy5lNxUJc0nqpXto01e/uHxk+NNvpN40V3Bb6wIy5nsXM1uRIEdEWQxsAgSWQSAbd5UlWKSZSv5IviVrHxD+If7YOuw+ItR1O90jTfGOtaboUMkF/BZ6do+oXEk1rpUcV/IXEKRKiHc7R3EiCeJxC6NX9Eyacfif4UtNY0S8la9ggN3MLuV2uTNHtkuI5/OlUXKltzBQWdNq7GJiDVg/Hz9l/4e+HNK+H3xGs/CsD+MNehXVNQ1KzjlR4vNtFaT7UjSLI8+2WW2lkIlDp8yJG7ySH+lvAnxD4V8H85zGjmmAli884jwmOyTBSjRowxGX4+jSnX+sN1fdw9GtShONV05qUk1H95F6eZxf4WS46wPDmRZbn8snxuDz3BZli6aWJnhswpYTmqywVejQqxUIR5Y1KNWUKi9qotrROPwD8MfhpcfDvx9a/21p0ul+Dtdk067n1CKHzzps0XLTtaxLsmRlmJuEZXkRSHDABsf08fAXRvh/qWg6Vdw38V2HtLU2dxFFHLa3K+RtDCIlI0DBdqZBVQxyPkIr48+D/wp+BHjLwRod/4l/teDVWjjhvEguLpbVb23XY8JkD3DxQy/L5eDGpEgZhtBYfavgXW/CHw8u9H8N6ZoVrb22mqg0ySOWKSQ28gKRsGwy7mYkyGRjJgrtwWGP5z8e/Eqjx5mFCniMNmKzTLo4ijirNU8DUoxkqKnOtCq6yxMIxgpzp1HBU4wm4pttejm+UZnSy9ZDQk6c8lxOJ5KMIKCa+KUoc8IxnFyvKCTnZSbstGQftE/DfTtL8LSeNbVotJutM+1NZ3Mcws7hbtUYwBViMXymVl3RyzRwuw2uEG81+Jeq/tF/FDUPB2l3N3osEscnxBl8Jp4k0SWyuvtl3plxa3EiXWj/aZ9S0y4lsblZbc3losWoyCaOyaSSOdIP3H/ai8M6f448JTJa6ndWEl9prDULOaUG1F0yOQY1jdC8W1s7pcTKwZFbpn+U/xD8TvGP7H3xN8d/D3V/CPhfxr4L8WeIvCvjTR9d1+yvrzU/Dup+F9aju4Nb0K9sL3T223+n/2no1/p2otdaTdCWYyQLeww3CfVfRd4XyDj6Ge5XU+q5rm+VVMLmGS5XiqsqkquGw3NHGwwePqSpQk5yrRxE8NOE4zUHT9m5wU454TF4bJOG8BnWOVTMcZSzOlHERq4NL+z8NOXslKcpVYxnSjNa1L1KUUoN0lGfOvqT9vyeTxH4N+HXxWjFhpGtTWw8F+N9Nub+Kx1q81nSIptQj1218HPY2epad4f1HRbuzlGqyRy2F5e+dbwzqyRoPy8vPiVquj3egxaHrOoXOmNbafNqcdldTWcVtO0ixSqA0To4aFgCwiUCVpB5ZKh6+7Pjj/AMFN0+K/j06b418B6B8ePgfceFLfQvD/AMOr2NtA1Lw9JDYQW1nq+heKLG31DXdD1u3nhF3dRQXF1pLpc3OnrapC0LxfBvxz8OWXhrS/AHxK0fS7jTPh38VvDkmveGo7W/t9Rv8ATtU8O6tPoXjDw7qkaBbmB9O8RWSy2Nveql0NF1DTLkz3TvLcn/Rnw54SrZTlGV5DxDlEqUsS8Q8uWL+rSo1pVKMq0sHOjKnRxNHGUKdOu6dN4eMXSouUarlGaj8xmviVjMLls3DFrDU8LVpTUMsxE8VToU69eriI0aWKioU5xoq8K0ORwhTlCNOUowlyYviH4leI4Ndm1u88QXFuZnWNVSWcOYl8z7PGZnZocMkYVgdrGaUsqgMwXPi+IWp+K7gpoQ1Dw5qouxeMzyP9mv4UaA2xspkm8+2ujIk8kquzo4kt3jkhXgcjoejWviRLG5vbibUYp0ia38zaZ7ZuY4zN5cUQlTerJiNWVWJYLnJb6M0f4faKkVpcWO0ahbmGC2jaMSrvQllfB3CXhWTOIg24rzvDL9/mFHh7IKFKnVy2H1qlSlSp1aeHpww1NQTUFUhGK9pTi3/y9uou8otO56HDmY8b8a4qeKy/PZYXJ24V6lGpi5RxeI54pyVKbcvZttJxjRceZNxno+Vfp58I/wBnP4j/ABO8NeHPiVrqX2ov4h1Ky0u01LV724nvtRW2tooryIWkgkuZ0ZtjrdyzrbosFxaQOpyq/q58LP2Wfh78LPDE/jDU9HtNU8STxkJbR24upmn4ihikiYBZPnl2xRojB/LhJLMkfl/A/wABf2iPir4J+D3gf4d6X8O7TV7/AMNanqV7pWqXMUss32K5RmuYJ4Z5JJYbKOe9e5hWC3ijmmZn82efy0j+qvBfx7+LHjW7VNasNC0+GKaJLFIdO1Ga3E42uJyLmfajxyYZRJC5Q7SwKkFv8q/G7F8fZnmuPw+DzHLsHwlQr1VWp4LNfqlXEUo1rRVLC4Wo6kqbjtCUVB3lzp2ufu8YcVYzBVcrwzwWVUaFWc8TUo1adPEVsDFxVOFSd6nsvbcqnNwUJxbl7iSZwH7YHiT4jeB/C328eFf7DGs2Ftc+HYkktbmQWdw7j7WotCYEEv2XdFAYAychhgtv8q/Zgt9e8ReBdX1jxbZX9nqFrJb3dncTQyB7y1lkbcACxJdDGwG0hhGUbbhxt+zP2iPiP8AfAvgqy1T45fFDwHpE9vEl/HZ6nqNk+sTGNXPlab4cszcaxchxHIm2105o12H7iggfjf8AFv8A4LN/B3whZ3Ph74KfDe58TvFGUsta8SSw6J4fEygRRD+x7If2tewJIqymM3NlJPB+7URMS64eHPB/H/iTwhLhzw98Kc5xDq5rRq1+J8RGeCy+jQoOknCOb5nDCYavGtapKpCE6lRRnKXs5SSnP5zH+NPhpwJw99X4oz7J8HmlHETjVpYat7bHTp0aily4fAxliMfOpUguSU5R5JTk5vkUopf0w/Cb4g6hpdjoVhNFbf8ACOtax3rSlvLlEUduw86WSUbIYmZ8vskDhiMSfKVPwh+2f/wUY8JfBnVbJfDPiDw3Zy215MdWi1Zkvr3ULa1DJ5VpYW0wvEVZus4VCx481PmRv5R/jX/wUm/a5+Pkc1vN8SNX8N6HJ/xLrfw14FkfwrpMloixCG1ngtJI7u+WNEC51G7mdiDtK7WA+DtU1XxbrFzcLreqahf3aPm6U3Ek91IC26QS3FxNLJGA8zImHwmcFQWYt/TXhP8As6s4web4HPPEvi3Lo0sNKVenwzkeHq4505V4rmWIzXGKhB1IaJQw2EnRhKLlCTck1/C/Ef0q+DMFm+PzThvgutnuIrTrwo1M5rPCZXOVSVTkrYnBYdzxGLqWmpKM62DldRlJXXKv6qfiZ/wXv+D+j6fZQeFPhZ4r8aa7LpTSalBc3Wn+GdCtdQmwZJrS/K6zq2pREgNtXTbcNETmZZEct+ZPxS/4LYftS+OZgvw60vw98LdO8y4Swk0zTv7d1t42Zwh/tPXVuLRAsbLtEGlQMZFDxyEMVX8i7mPS4o5IhFOZUMLIhPmLB8rGaORLgMgBHl7HhCRKqsMMQCtqzmK+XEFjCbmMG0h3USiNZ1VslmWTeCEj2IjMckIM1/a3Cv0TPA7hjFU8dHg3D51mFKUpLF8Q4jEZqk2+ZP6lXlHLY+zatBRwaaSTbcld/wA28S+P3iLndSrHD5vDJMJiJTvhclw1PCwowlZexhipxq47ls+VuWJlJrlV7I91+Jv7QHx++M7XOqeOPid4s8QS3Rt/t8ep6/fmwt45pEito4rG31BLFfJyUEUdnFEm9iTGGdV8klsMzlL+W88sMIXkBa23XYWRrcOd3mCOWTErQrAJ1iAPmISpe9ZmAX1zbxsiRRCKOG9fzYEUmXAuJS8a+ZJtEof90oVWLKEO5RJqN1dXaRJcqYbSzurKGztbVGlt5J1sfIm1RrpgZYi16qtMjGRI4Zo44wsSwqf3nLsnyvKKNPB5TluAyvCUYqnSo4HCYbB0KcIpKEKdOhTp00ktIq1ktE0lY/LcbnGaZlVlicwx2Lx1SraDq4jEVcTUb0+OdWcpNb3TfRX7mtomnaFb3eltqdvHaW+o25Vb+US6gba9tjOigW8l0xEOo3MUaPFcxRNAZzMEePy1HbaDrIbTNcsVEdxJc3No0wtY44ZFDFrbZDKtvKzSS27hr0LlRsBZHMivWDp89tcWSrBZC61eeVRp07Bi9rFbuslzcAbRHJcCCOLZGy53AsoMxIX0gWd/o2pPpOoaYdMvDJpSTwajbx2E9lf3Ygka41SG4hzFbrDLNtRTbvKHCsFQiM1Vcmp05u07txUmruMeR3irptbJ2Vul3dJ40rTjazilJQ54xlKLdRK6cublTspNJpvd9DtNJhu/D13JZXLQ6lqFkbe4sbZZM2M00c8dgYJ3XfGqJ5EirbTvbGC3uA7u8cytXTwWEqW2py3kUlz4i1fWLuVJC5l0S1jZ5xBZ2q+ftkja281NN8mUT3MUaXNnPJuixi2dzqFi2v6ZbalCy3V3B4cm8i+jtbCbSrXVoNSjLXphSN3u9Ss7K98+S5lhSPT4UjYxTba3dLlgbTZNRmjF9f6RqFs9np5ubJpJ9VhvgvmLH50N1/x6w36QtjyluZVTz43yB89J1pqtKcbcjpq8NN9Um2rQpudube7T5nY9WjSw9KpTpxlP95GorySk4JSjzcsHo6ii3y3tukk29fTvBMptbXTfCcjJdWST2mvxRyWqrqjTacg81hZT6gkLCIC6WxluZoZ2jeS6muPLnlgl+lLXxHB4g1rS9Wu7bU30DS7wpoE135Nst5JBDpa6bdGOFLuNJGdWZdNtraby4be9imjnk1BJLfwDQfBev62+oW8CYe6vbLZ4gtrqOSGHS7q2ury8zJY2sQsEtIoJ01GdJJLi5ewnmlmS7Esde3+B9EfxJpOo22lQFrjS2gsNP1XS9a0+y07RtRtPEWly6q+qWWrqkcWgf2a2t239meZZLc3WuWck91895Lc/B55SwNXFvETv7ahRhCc7upDDzxDeH9pS/duMcRUc2le8nTTfI2ry+2ypVsDhJ0XaUMTy1KM406TnVVBxrxjWuud0oqEW4pKHPJKUlC7X0v4Zhk1XU9E1PWNXt9O0OO0j0W6e9ktZ5NdtIrv7Pda+bU28k1n9phtxHB9ojSR91rp6R3F4FVfRPD/jXw5da/bza1Lp+m+FrfXho9sb22u52urLTr/WNRW8j0mXSrqSxnu9J0+wiBi0yzu4L5rC3SaBr0SP89aXpcf/AAj1xrEmrahZy2dlJY+H4b21t5rnUJp7e3t3vrTT90UWm3q6sS0NjdW4tYx5d/Zx2FwqIfTfCnhto7a2eeKTxAllqMGttILye3s9V1A6bHexzjT9O8qz+zpIRIqWd5Bbw3dw9yQ32aWNvyfFZdg+fMFi5OpKEvYYWKVKl7GClepUpzxHJTcqMpxUpQhObcvZqnCnJcv3mBxNWUcCqeH9nCpR9riKspuqrvllFzpwUnCM+SdoWUYq75nLV/VnxB+NkfgzwU2v6BBp/iJU0K50rUUsorizu/sklpa6osdnevaqss1rfQ2M15YCaaAf2hdSlbSK3hkbPsP2lYrn+z00i3s7Ky8Q6TbaXbTaaken6VZ67PfxNqui3+nxb7jU4ZItTuLO+tLa1jtp4Hga41G3wkd749qMapYC6ijjkmtvDs9/qWgQ6ZcXVlpiWmmi5F9qdxpmn6jLECgN3NdzvCY4LWe8nuGXyhJy2meIdC8PeGn8TaZFf6tKby4Sys9KtrhtO1K+nk0sajYR6Y0GrazHe6TO1ukaWmmSyzQj/iZXP9pIUXhwWT5ZWjh5PBV54mnjIUqtSlWhQVWnUi4ww9WyUa0ouHNTrRcE+aUakZwikuitjMSp1fZ16UKEqLlLnjGfJ7Ca5qkOZxnGLU3H2bjOSWsZxk9e0u/EHw51zX7C01aG7m8U3c2ly6TJY2uqw6a+n3sOpXMiDWrmK10SKWD+zpb6eA+U1tIJhDC4xPPUm+L48pNBubLw/aXd7p9teLb6fHYWCX0NjBd2Vl4ghvrS0Md/qItLR5rN7iG/vkjjQ3lvHCjW8ieGNZ1HxL4ZubTX/D0+gaib280ew0a5fSLOZ9f1x0j0zUbkasbbVpoJ7prqzurd9Nls7RClzdQTWjw2p8R8BfbfFmmNc+L/AA14z1jxF4ZvrL4aWVjBCBHqkFvql3cL4gs9bXWNU0pbnw/GMz3+i+ErRmmshLqF5PZXIhH0uDw+Bhh8ZLEOc6WWVeW2KrKvKjUfIqf1WrO2Hjh4PkcqesaDacanLo/MxFTFRxFJ0Z04PFKTn9WoKknCNvdqU4QqVZVPZczVSEv3sk04OUuU+l7Px54zvtF1WC513WLPT5ZrS/h0jVHt10+5tL28tGisJLoQ2CRXpiicadblXkvHjWee3RmKV2d/canpXhiS6vBenXJNJms5rCCzvrK2sW0v7V5ltNO7Qjz4op7WLzZMcXCiRpHhWKbY1HxR+z94MvNNTxFqmuab4ltpPDd5p6Wt5Fr2l6rqtpcmO41jxVZWEFh4giubBL/zdUM2iWdlHcXB1CzsJYYrd18q8d+IviN421rULLwdLB4VudO1ZJDquoCaHS9Xu5LzT5NQsYNOkiliupLq1iksgot/tV/aOs0DXEUKTVWFxE8dHCyhS+r/AFqlTxSU4Kl7TCt04QhNUL1a3sXJxqKLjKUtLOEHNqvTw+GU43li/YTnCMIe0qT+sxg5TkvbQjCDb8nBJN+0baR4lpPxP8W+EdQ0U+MZNUig8XSXlxHo/g/SZdW1uJtHtra21G+vfss/iBE023hmsQt7c3un3EFzNcxT6dbxKCfa7uwurm4bxbpdx4gI1S10yXTvDdzaXWiA6ZdwRSW+pXkCzWyvDAz/AGe4u4ZbFDIzW0CLc3U1u/m8Gia98FNF8T6VeaVpeuanqOv2fiG98SXmr65/bdh4e1YaTdava2BYmGLRZNUku4odGt7S5try8jtxfRxjz4E7L4Y/EnUtX32Wvale6xC2lLceGfLuBp2jambrVbt0021lae4tvtemTyWs2rqpndLi+gWytntoRt+2wfs6kKmJwUqdVUaypWw0ealiKanHmfsb2hSjp7O0nJ8sp7M+XxVNRr0sPW9tTo1qSqv2j5Xhq1SMeVc16jrN/DJqMF7yi1pc8h0vxjfy6j4ij8QWqfatC/tK2l1OxsftmmvJFpMMVtbWF3YJrOp6de2NzeRR6kJxcXMcbXqxxpFC+3T0S01DVtFsNM8U3kGma7e6D4k1WG9v7270lYoYrCLU7i10bVLrSkjvptJhsZcW2o28bRQXLgRy+SZ19j8XWV14d8Trqz6BoC2niOza5sr3w7Jay69dtJNpyX2lzR2Vnc319avezzTahLPai6eygVbmGWKN5xD4g1XUfD+tR6qba50m+j8M3TadYTG70bStYt766Rryx0y01a10nTLr+0NVvtIt21aa1S1beNLvHEM6pX21GkoSjVU6MKWJhTlHlqeztUXL71Nz15pKUnK7asoxfu2Z8lVjKKlTanVq0pTajCmprkcrJ1bavmaioLkTUpTanzHyt4s8V+KL29i1+DULaXU9VOv393c2Md2ujXcFmbGZtUtfOilkkmee/uLUWMlrAEuj5Bj2TXSQ599bX/2bTdXvNa0kQ6jZwQ6jeTT2V9LOiSRiKKSQ2Z0+2kRf7QtR5QW/inDTNMHSaSH610B7S08OeGJW0HUfD82m6UuoXVnLD9vfw9FNDiK11SV42FncNYyX39qWn22WWxlt7SSad57gMvmfjDwf8RPG9v4lk03Ror9bLXmhn0e6uLGJ3stQuNP0jXZbOOP7RY3N1/Yt+/iGeO2uvOltrLULqOx8xb+4i96jhqdClRoWlClBRpUUk1KKcVKPwtqV/hV/iW7uzxMRVxNWdWre85NVpR5G+SfNy1G+d3TunJvW0lZJ3R8Z6FoWranea/8A2bLCBoB33zarYppd3qMWqp9pitYZodQa2uH1C5jjWxWV7w3VjGJVeAywQRZuq6HqemF7u90a6sXv5bFzI93bSWiWzRzuy2FzZSxwx30MLw+YgEssK5nu0Btmt3+rPEXw81Twq2ryahY2T3N7daU99octtcWFwNNt7C2tLj+z2Jl+3lrRA9rCBdsLeF4HkDLFbDxDxv4i8GaVBpGi6heXMty0kfirw6lpYKt1BFbTa1Dq+m+I7C5SxntJYbHR7VlmlWSG70/UoZElLpuT6DDYf21ShCELzm4x9ntK1lJ9W1dJOWtle7a3XiVsR7KjVhOyhSlKdSq5WUpttQulZ+7d2Vm09lfU8m8O2HiqPT5NJnm1fUI/ElxBcXmnQQXVy1x/aggtY0dhGLS/M15bQ5n86USNGLmJmWzlEXvnhv8AZW/ac8V6i3hTw78LPiJc6PFpcd3YnUfC82hKkdt9ka4Bv9e04CK6u7aAfL9rkhP+jNCtwJVWT9ff+CZfw08E+PtLk+PWuaVZ6nrVvrOrWHh2UTLqFjCtxBay3OrxWEoZ9I1hhqN1YR2tyxubC1F2XJlvzI37P2t/aQJNb21hG0tvBcTrC6sXWKP58q+5VUmQqCqE4y/YED+evEPxmzfhnibNOF8gynCYieVS+rYzHY6WIUfr8VF1aVCjhqsVWw9DnhCVRSip1I1VG0YKb/W+GOAcrzXJcuznNK9eH1yn7ajQwrppexklGjUq1a1GclObU5uFrRi6et3KK/k/03/gm5+2Nb3+n3um/DfTbma2srLxXZW03ifw+Liw1hoyZ9G1CNtVia21SzN5Jeq6C4toy0zm4lZRBNx+o/8ABN39tpda1a0/4UxetDqdt5Fo/wDwlHguOK1S4RbWO0mvLbVrZDEHBuPIMTsks9xcRZu5ZZm/so8I6zb2Kf2nLaaTC80bOZCI4Zy11bsioTE6sfkP3XGG2gYKEo2hqfiq0uU2yQ2SxGIW6ySQWNwYhDM100cEzW4khLzMzHJWWRNylmiOK+KwXjP4iTwsJVcTw5h5TvOFOeUYydLlfKoS5/7UpOFRp6cyqxlFf3m17eI8PuEFy0/qmZtKLvOjjqakne65lPC1E4rrGPsm227pWifxYeMv+Cc/7XHwys/DHjTXvBVv42i0q9tpr3S/B+vDxTfaboNtPDeazHJYzRRRW4vYkubWSzhjvrW5cSwToWmjB+E9V+GfjvWfE9/4E07wnqsPjbVr7Wp59E0vSNU0iaeZoFkm0ddDCFZ7V5EmdlvVNxb2yJKp8oQpF/f1b+GdD1C3uDDp6x20ss80jRRbYvOkleaUllVlE0zszyFgxMjO7Lkk15Z4r+F+ieMtRttaew02XWPDdtd22ja1HZaYusaZbXaXFvdx2+ofZlka8u4pTBczsstxchY1YfuY0j9fKPHPjbD4Z0c6yjJs0rTcnDF5fVr4OlRlOKS9pTqqtKpRp1Fo4SjUqQdvcaUpceM8MuF686c8DWxuXJOEJQnJV/aRi1zOHPf2dWpG/M5VJRhK7VOaajD+Aux1Cey0GPQdbtrm41u3u5W1y/1RQz2T2aXn2i0ZXciDZLILeJngSS3khuFPlx7wuF4t0fSfEmmala3Wmwy6fdNbw6dJYXKM9obKWSR4YUh+0Qwx6jOqvd3scJkmgLsrLK6s36Q/8FSvgzafCH9pnxPrnhHwP4q0zwR4gsLfV3kuNPNzp+ratdT3UOqf2NfQw2llqDQx3GnDV4ktLecahNdXaWcER33H5BeL9RNt4b1O6ubbVrbU7q0gtdJi0y8W1itl86AtqF2EtpGnRYkurOeO0mtJBK63ElwGglim/orhXPqHE2UZfnlFwhSxuHUp01VU40K9O8cRTcvdcvZ1YTjByhCcoqLlCm5uK/H8+yitkWOxOWNTk6NXmpzdJwlVoVOR0Z6tRblFx54wcoe0UlFy5bnlOo3eravpmnaPq9wP7P8ACMF3pOliaWVV0/S7nULu8WBIWJMi3GpXdzfSTDcz3V7KgkEAtYrfnNN8I32rXQ0SG1uZbgxzX9ndpPKsa29pFPPdPNA8MryR+RbvhRJCYjG8bh2lUL0vjsXnhueHTdQuNQ1bTL7w1pB0PX9W0mWOa5P2SG+uLfRxLNK0GnWutyXWnR3nnEXMFvLcJbwS3T2keh4c1bXPAGoao3ijw/qlpq0vg5brTNN1Tw9BaXaxeItO0+80/UJ49SFte6dpOp+DtZude0q/0+CZr+RdGuYC1rcvfR/Ux5qt5QtJPaTdoJ2bSctlzKL5ddbaKyueXeNKMYt8r0bjZ871ipNQfvaX1SWl+h2/grwN4Uk0lITpN1f6xcoIbe9eaWK40zUYZFle+H2eUK7xZEVqJYJYH86VUXzEhkXo7Hw5d6drEA0/xpqulOt79ntLl5DdWbmCdgsssIQRBxNbli121wI/MPm7ERiPLtO+ImjeRc3Mdtc6Zbx2MsD6Zpl+0Oom7NmLaG6a81BdUZlmvQ+pX0SxOHW6uba2NsrQtB6j4EXXL3wrpMkTzajBJqWoXGnPDG0d9DcxKi311FMNkd3JCivNM8sk+InRMON6t5mKpN80qmkNOe6jKMr6cuqaa2bVl1tdJ26qVSMaadPVyduW8lKLXI0722ldpWle6eyOyuviL8ffgndw3Hg74n63eQrqtxdNPompanpLpd3O1mnu5bKd7Wc3MMhNqLg3MZVJNsIZSa+6vA3/AAWB+L3h2TSIPFWijUtO8m1svEFzqZa41qWzu5S2omwv7CPTrZbYQSxJa6dfR3rr9n3/AGsb3A/Pa2vtTk8TLodhpjapa6lbXX9oRyvbGKK3MWbS2060msh5Ekd/Is8ElvumnWRpImQMaxB4S0zVdQiF7qK6dYy214iQT2UkrCWFLi7soZI7eUh1v78Wuni4Rkghimad4wkRWT5TN+DOFc+oS/tfJ8vxE4x93EqhCGIjFpOLp1KMITi1vFQk1zK7i07H0uXcW8RZNUpxynN8bhmmuejOrzUeZtX5qVZzpyhbRuSbSTV1u/3k8B/8FY/gRq39s6P490i/8O6Pc3d/NpmoLotlrUGqJChltpH0lPM1PTtRukYwRtAl1CsgfzrlYI1lP6TfBr9uX9njxdpmiar4K+KNk2kaeY7XVvhy2oJ4Yn1XzJkg/fwam9rcaYY5blZLZyEeXaBC21WA/jzHg+LRdSfUp7DT5bjSpGhtLrMNxGwE8P2YRIISkkarPJburIJI1jztxkjorPQ2a9utVsNevdK161ha6h1PStRubK5tjIkwl8iSNoZRMrQlWmS4jLRM48q4DFU/Kcy8BuFasVVyXMs7yutJ0rN4iOMw69laSUo1IQxCjOTTqR+szgvejClaTgfp+X+N/EtO9DOcDl+Z4aClGoo0Y4au/a2jenOk5UVKMbqMnRc7qEvaJw5j+9XxV8cNG/4RnTr74a2GnymQWqajPea3DqUtg8kSSeTYLaTTR6jeRboJJY5prWC4gn3pdGQ7G+fda+PXjK/mvrS+8UeItFs7q18lrrSp7WyFjcMjNa3NiAI7uGK7aQQMDe3H2eaLyZCoZc/x3+FviN+1h8Kroaz4O+J9zPp9pdyp/ZN7r89wJ5IbeO3khuYJJxaTyRxwwhlQnzXm33PmNMxb7V8If8FTPihfz+R8S/h94Qtb6GK1Rm0F9R0e31CGBBHqjW9rqMuqx/2jqEMWb+abUlsnIWXTtJkuJowfhOIvBvjBYmnPJs4wGZ4KnDlq0ozlga9Np2UPZ1Kqp1XJSclUeIp2cLNW3+4yDxW4QrU+TOMox+V1pOXs6tSMcxotSXNzOpGnzKMFFpJ0JSkrR1b97+j/AEDx58TZbDSRpnjjxF4iS3ujkvrV1PrAneFY5FvkuGFwIhOyGFZUltkddkkbQy+aPpm0+At14mv0u5PGt3deINU0iK98T+CtXgs7nw7rGrKhkSS8uoYJp9OuIXdBM1qjxNNgxR7AVr8afhV/wUR/Zb0Xwno/i/VV8R+Ata8QM+lnU9WkbxWtvd2zIJ4Ft/DiT6vaQguEg1PU/Dlh9qs3V0uZY0maP9j/AIFeOPCms6EnxF0L4l6J4j0bVLYXS6npusWUmmC1mSExx3LO5nguoZQVdZWgYO/lSQq2BXwD4RzPCValDOsDjowU6mGlLEVK8cPTqU4KFaNKunClUqTpxTqKMqnuNpyaTR9vPivLcVKEslxuBV6EKsIU8PRp168KijUpznQ5HUjCLb5Klqc+ZOUXFx0+VvjBD468AT3/AIY8Uw3un6jewXIsrm11F7vR2gWJoraS31DybMSyIjRJLHJZpKoSNpRJuAX8mbr4tfEiG/mii8X6sAlxMLiJLhrkfaYhGjkctG25MInnMfMUqCdzLn9jv2nfi94L+Ktl4m8JeG9UjhfQNMGsaj4j1Wyvk0u2awE0c1qZpoY5LUPu/wCPzZLbuPlYgqkg/n1n8STWV7dia4twss16yy26nySq3AcKszhXckOs8YwXyrKxOdi8eW5Dl8sfjKeFoQx2Gp4eEZUcRKVXlrVZyio0ue/wOM3GpGLjNO6nK2v92/RRhhMzyzilcR5Vga1WFTL5qnj8DQrxhSrQrtVIyxFObjGooK9JSlUi43mlFpn01pv7QPxhs5kaHxlfxtbo8SlI7NYXjVYztntxCUnVUDELLHK5O5kPLMPQvDf7Zfxc8L6vZ6952iXM+nhTFaXmkRtHJOj+Stx5MU8C/aWY7hcxmNEO1gjsTEvxdZa81wCqCBViKPGYi6RqUCLiRTvlXEZWN0idQoQPkokgqSW4ub1BIxlRXAVDArSK7SE4eFoUMp+cgOksgJCEqI2BK+tPIsFhp01PBYXDQjWpSjKm1RnSqSaTk1SaTV04v2qkldyXKz+pcZ4c8BZtDmxXCfDtenUi4p/2dhKTdOTSaUqVKE43TduWSaex+0Oh/wDBV29vvDE+h+KfAz2+rXtiYTrfhbVI7d4XmLRtcQ2epxOvmKoYqjXTgM6kZUsE5fTP2v8A4C+KoHs/iJbeIrq/a3/4lfiXX7O3mudMaQOI0u5vDb2t3cWkBR1eNvtFyqIeRsY1+QxhE1vtAaNjGzIjRlVVlVFUonDrC5R8N8uDiRVcKRRb2sNzfJINhLf6R5rp5SMGDuIykr5AXay7W2rhWaTO9w9YvLaeIUPazqRUFKrClJqq042UddPaL7UWp866NLRfmuP+jF4T4qpXqZdlmPyaVao5t5XmeJpulK0V+7+tSxSjC3Nenyum7v3bPT93fAn7QXhvUbaTwai/DLxP4ej8xbTUD4ijGq2KXKqizWsfjUyOgj3Dy7N1aBWBSM+WQa90j17VfCulxJD460PxF8O9SRVvbLSvDssUulxkK21rvwgTFaXce4AXIEaSF94UKCo/nTieYMdjqzmRNh3kK0jDZIwZUcMWASVvljdCcbmOUfsNF8beLNBkH9i+IdX0iAxSGWHS9RngEyxNnMqm6j82Msd53BsrgKPlVa5MPPG4OjGeFqwxMqNRKMvfoxgteVVZNylUUJOMZRae0eVpo/I+Ivof5Ziqso5JxRXw6qTUlh8ywMcRzNr444mjWhKlUvdtxwvJPVyi7I/rC+Cel6PpWjrd6PqGt6pp+uGPUoTrdxNcXdvbTRILeEPOqzLFHG27ZKN4DhmBOceR/GnxVdan4uuHS8eLTtMI02x+zSSSN9ojUC7MaQbnV2kZlJBBKqB/Bk/hn4Q/bn/aQ8LW32DTvHl7dWkFsbaCTUdL068kkVQWgUSfZN5CRIylHJY4JYl1QLQh/bN+Lttdz3cl7ptxJLIZHaWw2h7mTeWkRoLiI5dwoLKQC6Scjgn6ilnlShUoyxlGu6spQjOnQVN2as3OUHOMlTbd4ySUmnqrn45ifogeI2HxGJnRx3DWOSjKNJrHYmnKUW0oylGeASjOyjom0rvdWt+0/hy58bXGu2UHg7T7+K7V1Mur3trFYRtbyBZCLiS6s7uLexL+U0sEbSsColBbj6oWy+KC34PiSD4Wajoyxhf7YvISl/A+wGNruFo1jdg5AbZJGu45XBJA/ns8O/t5/ECzvbe+8RaBofiSW3lt41Ju9V0WWYwzKsbSXGnXkUZVkEa5uISoc+YS0bbW9z1L/gof4Gvba9ubr4NalZaxdQSQzT6Z44vJ9NneZV3yyaZdRG3ZVQqcsvm+YVYY5K+7DibAOvarOpQhC8U54XESla0edOVP20at5pOnpF2bbja7Phs2+iv4xYKpB0OHcJmHMlGVbL82wE1e63VfF4KvG13ePsZelz9eda1fwhqPirQ9G1WfRtRvbZWN5f6Etzpmn6VcFFaPdc21yHkjl3KI4rgPGcrySVruPF+q+LfCehR6v4dXT9Y0u0SMPBcxyySRREALMJ0d2ljBIyCg4xlwFJr8JrX9vPwzLblr/wAOa/aXKQ2sNvCs9jJbSRDIILjZMXAMexngBLh0jZgpavT9G/4KSeH9OuYrK20/Wz4cu7aC31FZpo5BM+yQTzGJWKGBgPKAijDSKoYhMOU0ea5TjIuksY6E204twrU2pSeklzU3CPPq0paa2fKfMYj6PnjFl8oVKnA2b4rlb54UnhsRzKLt7n1bEymtH7unLLRRbufol4e+N/hL+0dUv/Evhw6V4jcm3m1bR9OtWn1CMDMazkLHL+7I2osxk6AknlRmH9p+eObUdMfwxb6np0kjxWwuJFt7m4hIOx7m3jjkhSYY+fymbcMFQGO0fBXhz9rf4G+M9cuodbc+B3eO5lj1WWWe402c26l4luIp7ZHtpLrbGolhV0z1dVQlsC6/aJ+CGratHpUfiGbR7iSRo7bVbiJW04EskcbT3EbExwswQ/avKYCNyZFAYPXnVI4Onhatelj8LL2E2pL20f3snKKldKTvKzlZOLTe7d2jiqeGHHOExfscbwFxbTqKlz65PmdWFOPKuSSqUaM48umjU5W2srq31HJ4r8JazrSzavZDStPe4DzxWkUe+FZXLyW0c3mxnbsVgk1y2Ainbk7RX0vovxg+DHhDS0t/CcG24a1JkuGt4g0bLlQ2oXkzo86pIHkcI7bQQVwCoH5eTfFDwFcSXcSeMvD1ytuXLSnU7OOCYhvKVElkaNZQ5BYtCzecA21HBZBfs/GHhK6ieCDxNokkjJsVY9St1LvKFbYm6aAZZfljSN2STy9tqzEmOvjFiqeDq1ZUKcZ80pVa07RlGny2SimnGMbpKKSTSbb5UzfEcF8QSp0ljsrzrDWjpRqYPFwg5JRd6ilSjJWjr7/xbXtc+rNd1DxPLrl3rVtqLW76ndG6gu9CvWhs51ncybUlSQiUHklHUEHORwGbS8MfEPXdKNzD/bbwSuJZTcR34SeWeIDzA0EgeK8uOAAjxBiVZixDfL81WPiqbSJiljceda3HluLN3SWD5E2FxBI6eWMEK06RFo9zCVICu9tZns9alt5bC9XT72KR5G0+5l22qyxElWt5/LBhaTAdUvUVZd48mSXcpr5qvj5J1MVSdapOFX9/Bzowqcs7W5arjBTp25W7ODUVfSzunllWMZUcVh1GDjGMKvspK7jFK9SC1hJe8le6v2ufS4n8W/F1bfXrRINd0XTpJLeTWdSjttNjeW3VFuLSazht2vJbhHZmETrHBINxWQjCnDuPhNrt1IYni0I6aC0qWpv9SWSK5G1EdY5La4gEbRGZWKIjKyqqMybifHNG8e+L/BS3mlWDXOiQXsyXGrWlskSx3uobCGvWWZbgQzyxMD59ksPmLzHJIy/Kj+LdRu5pLz+09YtL6V5PPY6lcXUs8bMCplMktsrGIqED+V5i5IfaGC1tKWXV4yxGKpYxYhckK373llWcVFJRmnK8IrX4t03eWkjjeHx9Fulh/ZRw6SeH5VdxhJ8yUoxStO3WNNp3vZJny54T8Ra0+jnSvFnhlXvLYrFA0TxTyJOAfKV0idXNqZAJvOC7V2b2bduVfFNe8QxWHxB0W9n0rT9cl8N6mkuqulzZzQwIsMd4sAaBz87B1Cq5DRTxyByzwyR1+F0X7WH7Q3xJN7Y6nquqWFpqJtvLsNIhe2Nys0jK6zXcJindVJ2CMMYwCS2Dyfuz4N6Z4qXwdbC+a9iW7u/N1Se7BlucSqpMsju3muD5m2VXIUEkKRtG38dz/wACsfwDg6mP4jzXKqWMxFSdBZdluIq16VOOIi/aP28nTm3Fyko0oxqRbSXtZJSif1rkvEuX8URxWLymni4YWpQqU6uIxeBr4FznV9znpU6zVWKkk27wpz95XjF2Puf4qfF/U/ilOfD9jaOYbm7/ANIhtIwVt7KJmkhtnlYS/IiquWVoyrOwCLlw3ZfD3wCdQht3+xR2Vxp6IVmwgXZ8zSQSQktIxlYgOSNhJCAthVrj/hx4Q0MQ6U10RYDzkbzgiiYCWNEZZxmFZVUnD5kaNQWCsM7q+jsR+H2t9OlvZWuZdpW6sJ1gafYGmRWRV8uSHBX9wqkO2MFeCf584mzOhhqc8qyhSp0aTqRbSmqlWu1GNSsow/dyXKrOMmne7cXse9lGFp5Jh1h8CuSpV5p8/wC8bdrc7d5Pmi1dO7UrWd+hrv4LI02H7PZW906XKhjEN0kTOAr5clAoBZAoG4cYATgycFrmi6zp/wBlj0qPckric2ZJhmd4ZVYxjesoDMygRuFaMgMXbcQx9SPj+106EWxWDcMM+2FYIwxHmsssxEatIWDAqSzeYFLAswZ/nn4j/FzRNIsDJMGt7qF7icz20v2iB45cuIlVJULhQ25gMsgVjwQrV8jkOFzaviPq1ClUxVarUj7P3asuVSbTg6KT3d037RNK/uvdcap43GYv2ns+dSqOzcXOTva0pK6tGCV+uzd1Y+0PA/i3UPD3hufT729stJiWU3BNzMrNa3jxhmkSXYzKY0bd5YVmaVWwfl58R8d/HXTPCWpEa9qlrqt5qEc2Lm2KL58kjFbYmIyeYbhQY28x41E3BEKtjZ+W/wARf2xfFY0O6tY7CawtLJTNZagyvdF4VyIZpTHEggLIEdYp5AgCPMHbcqHzT/gnBq2s/tgftYWj+KZ9Y1bwx4F0288RnUdREllolxrEE0VtZWFlbSB4b29tGuGvxASfIEDStvWUMv7FgvAbO1wzn/GvFCwuX5HwzgcVmGIp4WpKvisVUUH9UwuHfM6dOrXrTjRTV5Q53aE7SPk8ZmuV5NxBhMnzKtzZjnlWvCjhoU028Phqaq4mvOUf3tOFOinN9LqMJuLlFn6zT6h8TPElssqW1t4S0m+AubW71eCaa9ktZkRIHi01GjkMxijVsS+TuLoXbaSDgeHv2S/h9J4v0H4v/EL+1vi6nhuZ3t/BPiDU5tH8PNezhUXUoLHT4Ct1eqWZrWS/aSCEssLR7lS5H6Y+JvhpoNvELXewmhMRiMpiiklClhHFAkcYd1DgGTIUBmQKu7iu58I/DPTnsCBDHHM9oJRYzLCF8xVy4KSuwCL82wBVztU5BGD+BQ43z3KKeKhw9Rp5XVr0a1DE0cCpQxM8JWouFeg8al9dlVr0eam1RnTlNysoxUpM93FZzkn1S8sGpUIVIScmpqTnCadOak5e5ODtNV4yUqMlGpH34pnnWleE/gnq62OmaD8O9F8LPd3Ns6hLeK2CozbnVp4BGwKRCQAyKxlxsZSGFcJ8a7XQt1z4M1PS7C+065gaLRZVQoI5Vi2xqACBE0Ywg6I+Quz+Go/2tvgx4gj8JaN4j+Gepzwatp1tNNdPpV68d5G0qwuYJBCx8xZ2ZikLFWhZVwF5evzv8H/E/wCJ2u61B4D+KNxcweINKmhn03UnuI7jz4YgpNrczjDtdRqxceYzyTBuSXjevncr4Ux2f0aXEFDPcNVq5HUrVcdlcsfUnmeBc406tPGYTkq1PbUFenUrWtNQqNSS5D6TgzKZY3DvibL80eIw9N1/bYSrVrTzDCTo1VGNVylKVacEkoc0mouneWqbZ0Giab4g+H+tvoDJcW2jatcyKtyZisNlOSzWxLM2Qk0hUBFUxoxVWCjAb6w8P30Gm3mjar4gf7SNIjVLiBZ1imuEBUxyJOUkBMZ2upKFXKt5i4HPgfx2S/v/AACJood+o2oDma1DK7OFRSjOmWjYZEqDaQvc7gwHlPgD4geI9b0a107xBeTjWbMJbpNcLGVvbVWUwO2xVPmIAI5SwkLlQ/8AFgfVYrKMTxVktPPHPCUq9LEVMHmdOC5q9b3IxWKg2pSlGrTfJV0jypQnaT52fWYjDYviLA/2rCdClKNaphsYqfu1m4pRdSMo3ly1KTte6cb8ylzI/QjxbH4++L/gnx9N4A1TS9IvvBnhuLxBD/adlfXf9tyz3sVhaaRZyWkckNte3Mso8o3RWORsIuWchP5SP2o7L4jfELXJI9WltPt2jR3Ol3tpFIFuJoBeXLPDESixebHKqLIJnjkgmcfMiMQP6avAnxZ1/wCGepWWrPY6f4g8KahbJpHjPwxcXH2S38QaFJJE11bShlkijnhkiW6sLgwSNZXttBcwnzIxj8k/jDonw0Txb431H7AkJ1XxDfXuizXF4VuLG1kmmkWyWNFhtLmdA8Z3xQQOJI9qYBUD91+jPnOS8B4qE8Jk+Hlj6X1h/WYUZYjFOrKryJuXu8lGeHqqDjdSU6c5qHLKMpeTheGqvEeE4jyHGYVPI69HA/2bWwbw8K0Kko/V8fhsRXSjipTWIpfWo86nSlRxCp05ydKpCH47eFfByeAtVsridtPsr+HU4Wa11eKCUXEsBhuUQNMNrCVjEjQzJLDM37spIqup/UceHbT9sHw5pnw9k0O20zxncfFm58XeEtE8DaW+i6Vq+tfES00nSL/w5oXhbTLdPDmgxQ3WjWV9Y2ui2unfaLi/XJPkyJJ80fG34S32o2EHjDTLlNbtEvbRHnhtZo57KYwnyluhGpUtGVRm83G1TuHEZVuk+Hvxyi/Zp8Z6R41uPFEXh6fTLjTde0+Ozgtb3V01mwtSYxZxXUU0Ly5UTJ57fYiGWO4IQoG/unP86zDjLJ8LnnCuLxNXiLDSmqNHCwqSxUMTRcOegqDpyk3Ki2oqrTUbSTc1GTkfBf2FwrwVRx2RcT08ny3K8JRnWyvMM1rxwuXwrRpqd8bOTTVGpWo04VYUI1Kk4XjCHtHE+ofiZ/wTng/Zs8Y2nwx+IPxP+Gml/ERfhxN8Q9Qf+0r69g0WWztLq9tvhjq19YaXfHS/Hd5PFLY2ulXNutvb6rJFaXlzF9ot53+TvDXw8n8NXF7468VD/hF/Bui6zpenX3iHWr5Lawt9YvrW81HTdKm82R3a8vbGwu7q1UxsblYjHArEuB4n+0F/wUn8UeNH1GLwp4ctbK+1HVY9WuvGnimK31fxRrFzLLLcTz3Ykju7ANcSyG4d7ptRZ5JJGYqhZT+YPjT4oeN/HdzNPrWv6jqtzc3k8k/2iUxwMWASN7eBVjtoAUdkCW8MKom2NFQAivruCvDDxL4jw2MxHGWK/sHDZkqsIYXEVsNmub4fD1JacrwlLD4Ki3Slp7VVJQqJSq4dO8X/ADzxZ9KHgDgHDYLAcJUqfHGe4OlSeNzHDYCWQcMyzD3pVp4RTlUzOvh3JwUKc042pQmsTLnmj+i/xh/wVF+BXwk0UP4T0+b4oa/bRParbSmHRPDsTzJHK8kN48kmpXG6WG28yG1sbVUMCsLhTGRF+bXxo/4Ko/tG/GL7To/hy6TwL4ckTEek/D6G70ONliGT9q1hri41+6U7AZUfUkt5WDiSARlUT8wbDw9e6tcb182+IkVGjMz7WKliDIz4JKthSOiqQADtFejwaDd6SvlzRW9vJbR28kghkl3pLL5TIAyuIojFsIdyrAs2f4Tn7Xgv6Lfg7wdjIZm+HqfEudwqOrHNeJpLNK1OpdSUqGDqJZdhnFtyhKhg4VFzN87ep/LnG/0pPFvjSVaEc3fDOX14yjPBcPqWCjUUm+aNbEqU8TXTjLllz1eW6+Fdal/4m8XeL7t73XdQZ726cLJtKQtJcybiZ7gOqoVlWWQmRWC5d5JWO/JSC0tZDAoNuzgm2Mjlnl86MOyjyg8m2ObflZGZYh+9bbtGKnmuRHMEcXFzLIVJfbAr+UpiRBIZMBoiVYICAD5aorsyMBkXDImoJLFlkgfzWVm8tY43RlU+UCrMMgjbCUIJKgqCor+hMPhqOHiqNChTo0qcbU6dKnGFOMVZKMYxSiklsraWWmx+AYnFY3EVHiMTiKletVn7SrVqy55zlJqUpuTd3KT1lreV9WbUeomCa6aB/s8qyRmEIoTzTCv2dVV5SdgRGfEe6M8lQjqCKrawb8Xkpld11C5RfPL+YqPtiDOCAfNLvIqoZAAwZtzEMwLZ1tBudpCVkZy3nPGS8UjgrJDxlcSSg7MHYAVUZC5atYQX9y8F9BBcXPmxuDEyE3CW9urBmaEIZFMcUIuMgNsj8tpCTlgOHLOLSvsnd3b0WzfRX9PLZLBe8pWc5J2neN4xjrFN23bt1Svf5mhoVxHNaTB4PPnzGxkOJVSeAqChMuZ0t2jnYFI45BIUVecYR+mfZdO1Iz3UfnMksYjt5iiQvCr+QrRgoXuBG6MZ4E2qAyr5jGMg4tv59rh4S6QiZoWcqd4VV+efyciUIPm27w4UphfmCiurS1g/s+O5+1mR5LeKMQ3sErfa5LmY291FbsUZElUOWSQyQDzXTKmQkrTSbkptq9k0r62/rR+j6BZtU+VaRenMrJfDve19F5l/UJWaNraMmS3+1ecjxh0ityrPHDMXmKohNsUinDCTcg3lE2o6X9MYRWk5ublyFlutsJQKhLSO0USqAm2QIR5jL5hVCVRdnzHOuIIo7BollmtnmkbyjzN5kMUcY+zsu0yrPJ0LyMECuDlmYY6rSrkWH2+zW9tf7Nv4rTSr26+zCeZVF1a6hLcWSS/vDLB8qSJDLCbmBJ7YzJb3Tg807xiowi5OKcrSlbmSae9pW0209LM2ipOTk+VQ5oxcoK2sl1Wl7y38tW9CpeTDRkhjtZpVFzIXiultmZVMNss18iyyLED98Bn25yiuxKeZu7Tw3f61f6g+s317faxqV7cuj3ABvr+bdbSoohN2s80txMbxYIWJ/eFNtptdYZosaSyOo32oXl2baSzstUvo/OltnjtL6N5ZHZ47DTmksLNTYopeCxYwQIypGscKKo7Lwza29hcwarqkb2AtLyyuWKKdmoabZmVz/YcEBZZrvCWRiMptRJNArPNGSWh5sQ1JKajyVXBq+iklJRuoN2e6V1daJN2a066VN87UaklSU4y0bhCTTSc2mmtG3FN7ttXOy8UTW2oeIJZ/s/2bTU1+wtbe2uLiWXVJNKvC96IrkrFBFfTW+nSWjyuyWzO0kLrbzFJNnodrpf8AZ81nN4b0dr0G9nhtd8c0DLHAul31prl1DdXtuHYy6ta2t1cCWSBxrMmBDLLYrc+c2Ws2kGl2WlXOnRpqt1fanJLrt3a3k81np76Te2F3oWn6Via1uTc2FwiQ6mtr9q0Oa3M9pcq0hkt+j0e71HUjeafrl1dW2l6ebKFpbvWtJ0qOfSUje51LQNGN8ru8lwJtOkeRRcf2ZJa2jTwPNLbLD4NaVqVROrGNOlGV3N83tFGycpxT55O7aWvM9ZPc9ChF/WW3TnKNaUJK1oNSWqSnUjGMVs5uK5fVuy+k/Bbaz4h8VaHLBpdjDpGiRa3rd7dvf3KRWOhQS3cU8wish/aM0l1p1xJq+pQx3K3Mi30c1pbJBPBElnTNdiuJrjQtCmvS2t2V9f8Ag/citqFzpi6A2rQ6E6XE1hK7lI5Lc68GiF7YNHcabY3zxQmHD0BNG/4QfTjIki+FL3RhcaXCCLm+8S3tq1rNePBJH9kuhpOq6vrMF1rcGqahP/ZMFppttYtqEsKxQfQ3hf8AsUaf4z8VeGdF1rXprHSYLpvEHiLSbK4+y6DpOhWPgOcQTRSaFaW13HFbatqugeFNPa7h0jTtPiS8FzBNbTP+d53j6eEft40atanTjKlSUJUqVJV4zhHmnXqyvKo5uo3R5k5OHs7q6kfo2VYBYunDCRr0KNac1Kc051q7hKlKq4KnCKjTppKny1E3ZTVR8ytFdTJqMuq6Nq9xFpt9rFolhaf2PpujBdPdJ9Jjtdl5calp6pa6XEk9zExlur1BrLpP9pgvo9Qt7O6+prG/2W1lHD4YurTS5vC8E2o+KtT1+9jF94jvPE1rpUOkWFvbW0Nm0t7qflaitvZ3Zj/4R6IyPDLDceZefJmgfEDTLDX/ABx8BrrxX4e0rSPB1xr+q2Oq250u/bUdP8K6fc+INMF/eQhPMuPENtbGyOnW2hyJdXzaBHfGZYWt4fcPFH7R3h6EWV/pOkM2vQ6rq8PhjQNdhtdH12yvNQ0vUdM8M+JfH154z8P6t/Y1ncaSngDUdP07T7uJU09bnUHng1F5LSb8yzPDZhialLAU8oqV5yxHt4YmdWq6EMPi6KlSxM8T7OEaTqcnNWTVVU3GUKqnOVGU/s8JLLsP/tNbMoYetRoqLw0XS569WhVlTqUHTg5z5FUk+Ry5ebmi4Rp/vmeiaD4w1DVrvWvDPgprRPFWsJe+H9U1mK719rjWNKudMlOseGljsNEsY/NTTJUtj5+uWn2tEOjSRTLcywQen/Dn4QeL9Z8e+HNa8QeMpfhzpGsa7peh3VnrT2l7eWvhOKzS91LW7y21qW30HSrAWdlYxw6hqN0Ly4ivrC9mnea3vFb8zZ/jp468NeKtI8QaReWdnqEOoyjQJZ7+0mt/EkV3bzazZDxncXFxLHqt0INRjicaw9zc2kA/s6FbXyRaWurD8YvE/iHw1qI8T6o13q+sa3r8Pi631KKz1O3vBeWar9luNDtJrXTWRYVt9J0+eUz3qaY1ytmtqk9wR14LhHOaUaTwk8DTjUopV5NOviYzr1ZU6lab5I060aNKNP2FVqpOnyqPNKLc3wS4gwEp1ViaVdYnSadOmqeH/cWnRo+y9om6knOpTlGc1GUZSm4XaS/T6w8I/AzxVp2qQeGfE0OueAV8P6W0d0mla4niK/W8a31q5urnWYZ4dM8O6f4M07SLKwmm1W+W0mTV4bKCPUpNSt4U6Twz4XtdH0S20f4e+JfD3gP4g6Ev9maL4MuLXwPo6aTa+L5PD+o6jFq2oDWNYgmudVvtOtk08OdIZLWEvflJtbNjJ+cPw++P3xG8P+FLDwk8mi+GLaz8OaTokaxWuj63dahdPF4Qgu/Ed9qGpeHZnkGnf2LHq5MyXE/h60ub6DRjcNfS6g/Z6fb+NPE18niLV9Y1vVYtRm0/V7WLT7fUP9M1K7v45JNXkmhS61ODa66lC9wTDfX18LDUJ7v7R9o83b/U3FRliPa5hGjChGpWpP20qjxMVThThLFYeKpUOedGD9rao1JWbqxi5o2/t/D1KlOFPB1Z4l3p1pOEcPGhFtpewqRqOcUp1ZRVoSmlaMY35JL7E0/4ffCH4mt5+v2/h/wHq+va9IPEd1rs1l4Z1TVZ9K8ubxbFqupaXosPh3Uddm0231W4uItPusRWumXMtrBqUlzIknQfGPwj8Hxpj+LPCWh2OrWp1XSdA8Qax4c8U6jpV1qmraJdrc6BF4eu/FusT6FZ+NLfR4dSXw5d6iLTxAlnDrFpbaK81q09z+e+reFk+JLazfeH73w9qHivSPEWjR2nh/S7i+/tF/EbXN/olhpltFNb63p6eIdZt/tFleadbyWfiO8jnjSJDtUQ+MaLPqNvoGt6740u9XGjWk2j39rp2j6ZLrek6u+nrF4ie8lFrb6rax65baHr9zBbTlNMS30/Upn1BN8huT2UeH6ioQqrMpYStQnSk8E6beGhF1Lyp4d+9VnTq05e7WjiYJTjFLlitPPlmvNi1hcPg1jacotLG02liP3dOUW60mlGM4VE0qLp8tmrxqOTi/1s8UD4Cp4f03wj4Y8U+HLEyaX/AMJlrcGvWPiCTWtLl8P3Wo+Hbr4beJbHT/B+p+JfEvjaDSJbK/s7TTJ08N2unvo63FxJq11p6x+U2nj/AMHN4j8NaNNpWm3vgfTbHTZjc+HdEl8MafpTaxp9tp0PiDR7fxZpOg3+v6zqkWpXzX+qXs2n3tp/wj15p13BdPLDcV84eGPBlh8Tb7xT47+HV3aalo/gDRI7hvGf/CcaJo+kaVq3hfxfpFt4o8PeI9Ne+07TdTvrjRtVe7020W6WfWoLFvs4vUSG4iwNB07xb4v8ZzeFdU12507w/YeLX8F61eR2F5faN4WkkivZkSS/u49SgXSbmFZ/7Pvo9WeCE3ySm7u5mmI+uovh7KaeNxUsbSyylSw1OtmGAzHFRoxw9KpQowxmKwyrVHVpUKlaFWnFSrQjSq1JU/YuMIyfhcnEGZvDZfhMHUzfF4jEzoZdUy7CuvUrVvrEquGwNWlQ5lKtRozpu9PD1JzpwU3Wi5ckPt+bxz4Bsrb4geCrR/EWm+KPAtn4iliufFWlTX2neILfwlqP2G01C11XR9c0u38R6d4vis5NM03T9MayMCCW/l+1PDBb6n3/ANo+JX/CpdA+MviXUPGUPg6x8P6La/DTw34pitNW1SLQvEianqkOlzDSNUs7S0tRDd2k2lxXVpaWs1xcy2xs9Mg+zu/J+Fv2NfjDrXhvWbTwpd+HLHRNVmXQtA8WSRaX4i07XNFtGtsPcrcC2mik077U1xdWk73xjuvLdopvPRx+lnx3+FGo+K/gHb+CYv7M8P3uj6fpN/crL5NtpF0vhyExGHSp3WSHS55rEXEWh3t4JrCz1E2U1/FJYpcKfgc58VuGMPmPDKyzOcuzfCV8zwdLHYnCxeJo4HC16+HpVq9bkq+wn7WpV541XCpWSpONBSU5SqfQ4bg3MqWGzSWZ4DFZfmOGw+JUcNUtSryxFKlUjCk4yjKtTnQlFR9hJ0oynK9Vc0YqP46a58SfBdtBfaPfWfiW71aXXNE0jzNK1a48Aap4vt/FSXt3DLqj+Ib6wj1SKHyYdGig1G00hL2RtDtIilxd7tS881v4xPp+reIYPACeO7O8tbjQPE1hc6w1noy6Xf6NLIlrrtzc+GrqFbzU7Wxt4LG6j0UwT/uUvVnuFljsoPmnxH4/8J/Fjxf4X+FfxPudV8L674Vu/HFj4pn8f+HLbwnJ4b03wtNq/ibwN/wm/jmKHT4/F2lahqqyaV4SvXawvrO0t7PTrX7JZxWU8XC+GvEPw/v/AAlrMmvyyx6neiDQvCsV1pvi+81S68U+NdY1bTLax8O6daZtfGep+KdJ0S9v9Ln+3aTMviC913RSkFnZJrF//U3DsM1zCvQWHwkHWuoUpODhR5pTnRpYmpUxFSEIwnCNKtBwhTpUrqUalVS53+CZziMBg8PiFiMUlTi+apduVb2ajGpUpclKnJvmnOcLTdSpOT5JRprkR9teO/2jfh5Z+CNXi1fQ7m+uv7EuzqOq6xd3djPDc3UFhDYppWlyNqGm3TxLFb2dxYoyXd5pz+ZLePcyTY7H9gn9h/wt8V7TUPjN8R7DXNY+GOry6mvhm78dNrdp4t8WXmrXtjf3Os2FzBd2l1pnh3T7i1XTtG1Kxu9mtONRuYbGytZpVuPgD9lj4Mr+2H+0P8M/h1qPjnRvEPhdtFt/G/ieC0h1sS2Wgx3l3ql/4eBewkhi1xrK1h066vf7buh4dvbmXRpdZHiCC80tP7E7fwto+gaBpnh3R7S00nQ9B06y0bTrGOJIbSysNPtY7exSFWX91BbwQRRRSHcoWNcHOTX5T41eJOa8BRwPDuSVcLhs/wAzpRxWOzDCwjKeW5byulBYWr71KOIxdSlVVatNOtQpwbpyjOtTqU/r/D7hDB8QqvnOYUa9bK8LVlRwmEryny4rFRcZuVeC5JSoUFUhyQUuWc5R504wnGXmfg6y8G/CnQIfD2jaPo/hLwrottcpDZ6fax2dpbW0Bku5LqSfdFEgmi3XF/f3O95Xaa5uLlpmeRvyd+Lf/BWzwv4f+I+p/D/4ReFvH/xqh0O11O41TxL8Gp9Pu9Ns7yO7Njb6RpV3rEFqfElxczzpNdHQmuorJYC9ld6shv8A+zvlH/gop+0/8V/H3xR8dfAb4U2Uui/Djwx4Z0a7+M+uaf4q0xNb1Ky8Sw3knhvwXY2F1PDczarr0j6ZapoGjxXd9qWo6tpunXskVvHOH9A/4Ji/sk+APip8PdI+NmtaFrNtpdtr+v2nhTwrd6xMkgu/D3iW+dPEmpX+gPpYe8i1F7zT7W2jtUjefTzc3bzLNLbt+NYTg/Lcr4Vp+I3iA8ZRynNZKOWQwtedbHZ08VKUo4p1VOlKcuWlOtTVPFR/cxq1a83yyov9RxPENfH5xV4T4dnSrZnl6dTHyxEE8JlkKdOHLRqxj7RxadalTfPSdm6dOnT9/wBpH074D/tq/tf/ALUPjDUbnSf2ZvFEPw9k16PS4PEtx48/4RE6C62VvcPJ4jg17TJV1K+smUSatHoMEO1pvJggklaGOX9tNE8K+IJdO1HW9Q1rVNWvDYRMlsGe+kt7m1s4reG23RDT2Fg8iCJ7uVVkeIY8qRyTXP8Agnw9pOg/ZfDfhTRLDT7NLp7qLT7O1t9Os7WOdoWuzcPBDFBBbzTySzXF0yxqJHluJHBkdm+grTxxHo9jdL4evZtIvpIRZano4jspLbV7KUzXN7LFcGFo0S0FtYRiKdbi4a5meaKaDYYz+C5lmWD4pzfG1cvw8+HcojDlw+Fw2Kx+Lr4l06s40q1fEYjE06VXEOjFKtTofVoSm06cJSacvt8Ph55bl+FpYiUM0xynB18RUp0aNNSmoKcY06VGcqWHc1JQc41WlyqpNJK3Q+CtF1C9trDRZpIdNaVLdWhklgsbK1gSVWSaeWTzrq5kkglMVxIZFVGSOZNokYDe1vwiLa8vYbZ7TyzIiRCMCaf7TE5WSWWTcIpI5FIEQVGOSXL4YrXnEvxo0rW/F8914gtrwTyWElnDHpph0KO1vPJMalrSK2mthbm5iikvYra1tEvI4yubeVmx6bbeKdPu9Tl8QXgbUJZrj7SLPUryS3hv5PPElztEECGe1jhQWzwx3VtLGHV43QqqV9hlOR4DEYaVCli8TVnGsqDrVcTLD4qpQheUqtTD3X+JKFSrNaqKsoxPLxWZ1aNRSlh6dNKlGTpwhCVGlWdl7OnV9xSTTcJTlGmvh0fM3Hwr4mfs4eFfibp0/hn4ieHNM8YeG5kja402809JVE7EyNKGkSWGC9twTFb39jJHcJGFdZoroPj8cf2rP+COnww1fxV4H+IH7N+r3H7O3iXwDdPq8KaVop8V6Nr+qQXVvqegapqFjq2uQ3NpcafewzxTJHJdQ6il1FHcWeIS8n9Ch8V2N9dn+ybKbTrcNtSCa8kv3RSM5MzpGrsfmbesUYJ25QbQTNf6Tp3iPczxQrcwIRuYgksXVt8igqrkOqsEIyCp+Yba9xUs4yP6x/qvxBjKEYzTVGNWpiMHU5oOjWUsPioThiY1acpc/wBaouUm0/cStHldTB5lTpU8ywFGry+9+/p01VpyUlODhOlLmozhKzi6NSyaunqf5s37af7LXxl+C3ie2034oWN1HDqN39j0TVtG07z/AAPf2scs11eXuj6m4hTRbyRoYp28Nz2EU1obm7EotreKH7V8WaqNI8KeI9O0nxvaP4guoNLhstWv21yd4ozcWk9tp041XQ7zW0v9M0eyvLBgunCLzE01dIeyIhmFz/pSfG/9lnw38WYNU0Xxx4Q8LeJ/D2oYuNTttWsLe90557dpRFMbSeOc22oIJpzb31rCktpljDOjnD/yK/8ABTn/AIJK6p8IPGWrfFf4Q+H/ABJqPwf1CwuLqXw/oGn6prs/gW8so44b3T7jbY6jc2+h3+qXMF9pM90wtLGztNXs77ULWa3spbv958N/GNZpWwvD3FlCOU4905QpZtKEcJlWY1/bKGGo/van+x4ydJyXs25YepVfJSqRnUp0X+XcV+HMaFGtmvD86mLUOWdTLbSrY2lBRbrVaDgp/WKMbKUlJRrQipTfPCM5R/nhvrm7Dzi0fdHawskN04K77SWQpCULwo2yUJGE87y2Csq7UO9B9DfA/wCJ66HqejJqVhozw6Tqa6tFcy2V1/aN1ObuwnjtHura7jmNtcS2S2y+TCxtDJNOkZSaQV5lZaf/AGRrcluVd40vTYSvNp8N3HPa+YII7j7Hdt5dxcxvLujhcQgqIyk0cqvIlCPRrRXmltZ2tJIkVUAYxSRMAzs4VN2AkaSK0oDsoUb2O4hf37E0KGKoyo1GpwqK1tbO6tdNPzsra66bH5LQnXw9RTpXjKm0nJ6NSTUnFprR6Xt8tro/T74i3Wp+LfEXgLTdC8Labe6z420G18X61Follo2q61osiX+q2t7LrXiHT5tQsr1f7O0ua8udQupNOkD3k32lLaJmjuPMbXw/oEuinxDpeqz20OlXQu9SfxBpqQwyNBf3Kq9rqEa31nIIBuZ0hkEV3Cbdorc7VFx833Hx0u9O03TD4C0668P2OneHdB0HxAt74gi1fXNb1u0S5vdQ1C3lgtNHvLfw/qeoW4uX0uK2uLaya306G81Ka4+yyFJPjxqOp+ENc8PatpSW1rqS3rWnkSXsSILrS7m1jit7eW4njtbazvnNyfLMd1qCMRfXEpjAPz+CyvF4TC08FzqcI1JJ1ZXVT2c5yclL3qitCm406SUnJQgnOUpNyXs4vM8LiarrqjL2kVBqMp+1jGUVC1m40pXc4znUbjytzSgrRs/Y/FOoeEbu01jV9EuT/bK/btYtdOtXFzoj6YjRxzMI4llWzAdlV5LvyoJZ3t4I1DkIngGuanres6JY+IZZ1h0VLq5tL2awjtIzHqCIsyKoguJbprAMYnSdhCrzvOI1/d7V8mt9Vv5La5a21W/R5tP/ALKuYI7q5hQ6NK0MktjLIsqxvb5jt9toTJGZAZAgMYx3U2oadpmh6Lp9vcQSE2rahPa29wDG8qiWNI7vzYmjeQHc5WDzU25UyJKWVvRp4R4e0YylNc65OdNtJLVJ7X00bXqcNTE/WZObhGnKSk63J7sJy5o8ra5r7XVk1bpbQ1NN+MPi3RNJGmmZk0xWF1Z/bbDzXdZ2kgM0d66rcSIu6aPZI1yfMhGxwIyq+06P8T7XxHoFhoxFo32ZGkkv7uIvfwxXCSwrbWBeVofsxMrTxAQm5Ez3QkLwC3lj+UdWudMa0hNvJc3M1jA0V297dedbvO9w9wE0+xEatZQxJO0bRrJN5skU1yrAzNHH1eg694dsrLQdRv4JU0z7WP7Us9Ensn16VIZAsq2y3YeOxSXcYYriWC5gG5pxb3axPC14jDUXBVI0Up8zmlBcsua2rS0Tcl0bau/UdDFV1V5VV9xQs+dcyULRVtVKyXkm0trM+sPDl/oGlHUdUttW1jwvLoE+h6toF5ZQvZvPq6NAYxI6Xk7SXiTQTTpPLbToblSuIo282L17wH8TfHvgfVbVfD3jnWtU07VLhl1HQ77Ur/QknXWXgu72e2nt5hbw3kF7b/LHc6WbeUxqbnbHGYx8EP8AFu1uH0bRdPtLbTPsGq3xs7i4OnJEbW9ur2a3OsagllbHVJUW6htrrU7qC3Rbe1iMVtBbqkUHpHhX4l2MUsmoapbTy3Qvb+ycy3gt9MCTQwgraGwRr2W4Z5bltxd7cxta+TlBcq3j47LZ4mhVVal7anXhy1MNWhSqwdNwUfZyi4tcv80edxbTSumengszVCpT9jXlh3RqSnDFUp1YzU+ZNTh70dVH3YPkT5bNp2aX7MeDv23NI07xFpfgr4kWviY+FbbWn8OavHPGNP06DR9TjE76jBf+Gbx0128hae88rSrnSDH5FjaeVqF40jCLyjxDq/gXUtQ1PVvDXiq3Gjvqcq6TY6rPNaai1m0rrbMYniihlltiqm6a3cqXfzIh5IkkX4YPiW78TxWuiaVa3d0GtIYL3SooP7Ru4I4ZzcQm1MNopeIWsXmsPLFyVmeJzLHAzt5frFne+CrnTPFPhO+8aXfijV9T19ta8Iw+H4otF0vRNPutNs/DutSXIuNRF2dVa51Kzv8AQr3SNK+wyQ2E0V7fpqiwQ/n9Lw94dnjKtaFKeT46vRp0ZUsBUgqM1TlKVOvVwzg4xXKnSi9IK8YwlGUrv+ifDj6THiZ4YqvUyarg8/ynFVIPF4XPcPVq06yw7TjChiqFSjXpYiKqSakqkm4uXPSlGNl+nehXF3DGbjeZLVgpW5jy4Jdd7FpduwCVVaT5BsCLvJcblHoGm+I4JUQSiJIGGPPacKYmXO8qm9CoYiMYkbLYDL8ihq+HPhP+1lqFtpHim58S+H/Ct/a+GTYTXdhq3iTSPCmoXFhq19ZaRKnh7RdRmS51rU47yZGurTQIzfabYx3esXMMWl2Mtza+q+H/AIq+A/EMcsjXEXh271qaebTbLVJzAJtPEEsM15HMzzm7sre9tZ4XvbK+u/MnuPsUdr50REnz2feH+Lp1604Klj4utQhTcaUVVpxX7xxqUHNqd6a5pTpzm2ndwSUmv718K/p38BZ5DD4Li7A4vg/H1YpurVnLMckvGUafP9cp0qeJwkZVLRjGvhXTjeKniG2j6ygEF3C88E8ZjgVMlAJJJHQYkEoXDqsEbncVKnd95Fj2GryW5jtxOmVjiWOSOQRn95vAQuQ+1pA7uRtCkICXUbXrxaw1G7tdLjvo1kn0guDBd2twJrK8V4C6MLlCGMTRqgYTyLLllVYpF+Vu307xbHLDESq/IjkFywCEBWjZt4IVt0rYiCE/upWwA2V/NszyDMMvag1UlKNTmqQlTXLCHu8rd1eCSa5EnrZJNpu/90cM8d8NcWYPDZlkub5dmeGqpTp1cBi6OJoTk3yyip0ZzXutWnGbvHVS0PQktpEWARr8sA3Oc8bwSPvsAJg3ywouRGcuMgxlGkgMjvsdcLtLzGIK2cRscMVTehi2iUFWViFD7sEKMuzv45UfEqxxyxLL5m2QJHyS8rBDtWXcWKo4baQFZAclbzLjZcJ5heONTCEMauUZYnLfMwjMW48lUVjkkDeGA+ajTnBVKOJp88pTl70YPmU1K8byso817tXT01vdn1rjGvGTU4Kb5eWzWvvK1ppq6SburKzTeo+KOQLJJHNKkgaaBopkO4bBJgxlR5hJLEI53Z+eQEAqKiUyNEfJbILDaIhjcwPmGRsqzoZHfaxOXDNvjYsZGdsl6GdcRKhVS6TytI+C+3YXkjG1wiB2BwWUEZJ4Z6E96YiCkqzoJ/nSJCCpOXYhuPL2GXasUkbEsHjYyNuC90Uk6co/vKlKcZwc2mpJJe7VaUZQS15bq7k1r1Wd4RnFSgue/Za2lZy0TTTto03Zu+296d3HysrtLNcOux1wszMqOWZo1cxmVgsalVWQK6SM0hRc1ZZS5cTRR743XCojhSqghgFYHzFwUUgFXABJQAxoImlkknPlOzCNXj2uQZfmIRSXwcoyEAuqndlgpQnFOe13NE6b5NrhcRCQO+I12gL5jBg0oaVmY7xvLSMqoSMqs4zjCeKnCjKpVclGHLe6btTSu7aWT1ly/NXmmpOpLls7v3VNt2Wj1Su3qtt3dNtdUCRvIiEjMLTJl1cJPudQ6IylkQEAFC2c7G3blZgMS+8R+H9PnWC61G3hzuiS2eXfKjghsoy4OAY5EV22uXdgWJK521jd5iI1zjcSN6BUkV/lQbXxwM7nBYIcrsTBZvNtU+Fug6zq0+szvew3ErtIUgmVYA65Mm1JUYFy5XzAhfDiQL5SbiejBYajVryeIq16dHkmlKMYSn7SdnFtTbXIrtKXLK1rWTd1jjVjqcHLC0aXO3GM1UuoSi7e8rJuNnqtb9rWd+/jcM6zwP8AaIm3SwyAs0DJLA6Mp2BTMzIrEhYzsLZbKIriZpJmjhCMNreWVEuxEQh/NXCgjd5aMYApBAySI2G1jR0Xw5aaFC9tbzXV1Crb08yWdjboV2skI3FADkpLCMhwHyCdorYlt5F/dkByHcurE2zOrRkqVJRyXEhCoqDb5oYNmNWA5nDDSrRhC9WlCScptOnzx5lzpNqNppu795Xu7KzNqNRNL21NKvJK+8ovlslZrT3emrVt1oVo3uGyqLsdZotvmEM7xDzQBEWUyII2UoGAU+WoPzOdxpRzXkDMXdhl2PyPNG8TRptjYJtO7Yy+Y7u7BFkDKVbl9JHlSJ7dEZlZ1SSUzHEaBQVVt3lyglFP7wESJvBYhCBVaUTNJEqRh5ZQ5MjEsJGclQjjywvlRyIFUMV80Etuj6L1UVGPPL6tKSjUnaUuWUYxlycs2n1k1K8Wmt9dSp0fauL9jQjH3v5WkrXutHdt3T8urOh0vxb4w0h0bTvEOpWUeyQvFZX9xFGxEiq/mJFIY3iK7VaJoi7Mz+YTnfW3F8WfHdhHBFa+KL9LdNpEEtyZEe4CySMDA5Ec8IBXfE6qkTbgFjZizcDHDOLcmUSwtcAhlV2RXV41dhtBYxhgwAG0SCNyG3FuKcUcQkjmeFDtkj3tIoZdgZ2BVnYuoYuqARorkOy+ZHGqg8zy/AVq1RVKOHbjSu+SnH3pySvKUWvhaWibs7t2SseNXyDI8VNzxuUZViU0ub2uBw1VtxS1m5U5Tlq7K7tvayWv0VY/tO/GDSluCnii61CK8tR5serWWn6gw8uJIWktGuIHliSJkEYSFoQBtkI4ZTZj/ao+JkY8mWfT54kVdyzaNbCbzgWXOBJbxsiKGXcGbG5RGoQk188lyYWngLFCI0CySspVZWVNoRlJVUjUbdqKQsbiPIOFgWORXMltLAHkXMhudqxYJAUIvnNGs2FCykDe5QseOWHluHxNGGGeFhSaULyi/i2aUklaNuW/u6Nyv3R8/iPDfw9xk5VcRwdw7KdSykoZZhKcpSjy2cpU6MbWikldpdLWPsjwl8L/AIKaDfwQ+H9A8PTmzaFkRLa3e++1yTt58rGIR28kMMaRFUmkDEM5KHnzMjxj4o8MQ6y9npGoaLp8cLNYvaXBit7hW3KsjKI5ZPvpG8hPlo0kiR8NwT8Ta1pH7QE/gcanoRtNAOs63qOi6taaveXg1DT3hjCf2hbXNtDLaXdqytutjBcrlNwmWCVXSvLb74PePrVoJ7rxCdSOp25Et/eX+oG5EqKzG5liSGSzVVJVIhI8sUjgfeI3V/OWE4FwWa42WO4i8QcDWqU5V8NQoRxcsdUnUg4yxEqrhOpRpJNtwXtJuovfpylF3P5ioU8fRtUyrKM0zLAxpU5vFVoUqVGoqkXaNGnV5Kk5xslOMaN6T0qWlKx+i8Xxm8L+G9JtYv7Zt76VrhrWV4pYITZxTPOlyZbb5PNjUtEYZ32kAlmDbgI+U8cftX+BPDd5b2smqQRXljHEyzzXtrHLAtzFGUl3rcSQPHs24hikSSMMCsavkN8QzfAq71KLy9UhlubdbWOLU7nTry7sLkSSQvGZbae3uE3bJT5jedF84aNVLorKOAk/YY+GWuzPf6x4z+IbW0qtPBYXF3pE87yjH7sXMmnG7kjkRiTy3lne6I3Cv7OD8OvB762q2ecVZj7KnKc5QyrKqmIjiKtS0bOVGs/ZzUVJtVKcIuMoycjzc7xXHOGoxfDPB+BzDFu6qLNs6eVRpOUesHg6iqRtpalJSavaLufQHin/AIKL6J/bUPhjwFp2pePPE2qiKC302whe+We7eRYQQY5GFvEDIXLSZzGrSZCRZPtPw08O+PviZLp8PjmwhtdRuZVu57S0vLibSNDjlMz7L2Ro1S8aCJ1ikV2kRJc+UpBQrwvwC/ZV8C+Hbx1+HHhW10QvBFb6nrd5cXF5qd2kDM8gN5fTPND5zKGaztGWBtqvgPGhr9afh34LvbDwzZeEY1to9Js74z3l+LELPIJZVIDX2GnKu6sg3OoljUAK21mHwviPxL4bcHYeGXeH+RYmniKsG6ub5lUnVzzFTUZQh7LDUKk8NhaF5WUKPPiJ3TnVik6T8DK844lyCFfFcT5nkuKznEz5IZPk0JwybIqMZJxrVsVjaKxmY4x+5JSmsLSVvZwocsfaVPmHxR8JND0TRNQihsRqFrYRPJqGrsklzZCK2iLXDfZYk8t3RNwjkd5iqhAMBTt+bT4n1jwRrvhjUvgzp+naBYaGIdS0+707To7OWLUHla5nmXZbpFNLcvve5SL5TFKIndwJFP2J468Zm3+O918NNLRJfDN54V0gNMhTyxqjzXyXhmthuDqfLiVY2klUqX3oXIjX2vwv+zTZjTVuZLVzGrS3UcrW8JRFkVGwN4XyfM+dY1IGAzMyh2Uj85w3GuI4Ww9KfE0a+MrZ3g4ZhhsFVxEq+Eq4TE05wl9bw/LPmrUNYpTajTTqPld239xh8yy/F5Tg81zGsqtarGap1qlCEatWFWUY1YLmg1GnNxScI2jOLSakS/Bb9tDxb4nnt9H+KtpHHfSNDHperWdn5cfnvjzxd21w5QLF8jiS2kZgdyGFcAj9LfCdprst7Y63b313qOn+RPPZ6hmIWUSToU8oNAqrcLGuHAjLEH5WdMivy/0v4d2el6tP4estHu9VmlklkslFlJNdwGNE3KhjiVDsd324IxhwHcjI/Rf4AyeJtG0j+xddu5NPs2kNsljeLKJ0iuCEiVUmUhZCy7g0LFAqeU+FIdf588RKeX4n6xjeH8JSyuNZKcaPNJYedapKlKNfDtzpqnywhOdSnUlypKcqbaTpz+a4pjlCwrxeT4aOHkko4nDTb9hXp1I8s50qUYuVKV01yqMoyb95JLXlfFun6z8K9L8fa8lzqWu6V4j1JNbv4ZpmuFguLGNlkSwhZzIgubdYUMAmKItvD5ag+YH+A/C/jf4c/Hr4k6tZ+HvDOt+HPEfhBYZ9X1G+Rf7LvJ5xmPyLkLHcRySFHX7JPbpjbI0Us6jef2K8c+Hxe+FJbWezW5Z0ZblHVZHkWFNwZASEdXRdyrhidrYHIr8stV0jwr8K/iJqGuSSC0tfFP2a01C3R1gjWWByljNlImCTQSPtjMu8FC0YdFavk/D/ADujmGGz6hi8PmFTiuWBp0coxmHxFWjGMqbw8a+HxeEpxjSxUXhlXUVUvHm5HzuV5HtcFYzCYvLcyr0XiKWbypOhQeD0pVoUoU6UYVaFJq69jTfK2kpcibV7nZ6npyiJtN1O3KwP+7kmbc0UgYbS0jYKFgWXGccYyWVgF+E/jV4y0/wINUsNESxu0jMe+a2lbzrN5CqpJHKgZojHJtLbNqop2Mw/i/RW01HSfEcM1iLmK9QgiMsymSaNi/lhxGoKSrkDv8wyWJ6/Dv7Q3wk+E/gPRPEHjvxt4usPCOjG3nW4l1jUFihnd0dvItLOPzLq/umYq8dnBDcyuchE28N+k+FuJwkuJMPlmbYbM8RWxFSlTw+V4DCYjFyx+JlUhyyhRpN1lPlcnCMKc+qe1jsyDiHLslxOJlnuL/s/CexnUqOvdYNTjb99iOeS9lGNryk0lZNN2un8ap8YfHGu6fFo0+pTyi5uDHZyQkBxGSd32iSBC1zFtGHLnKPxJmQFa5L4neJfC3w78Apr3xL8QaHpWpzQT3ei6ZeXnnapqcvluY54dKDy3DCFJHD3bqlt5cal5CEwv50/Fj9sO1sBeaN8I47m1gtd8EXirUIrWx1a7iO5DcW9nBcXPkOokiFu4m84ssksrRlmjr85fFvjfxF4w1C61LxJqup6tq93OzvqN/I877Q5BDTyPJIsgaQARqSqqyFgHCof9XODPoy4nM6+CzHHU48IZXGpTxFfA4bC0P7XxqUIvklyy9jl8KmkcQqkK2Ibc06VObc4/wA8eJH00sj4MeZZTwHg8FxLmNSo1HM3Gphskozi7OdKChDE42StdckqNGcveVacWk/r3x9+2z43XTtf8M+CryaHQdaugbi8vntJZvNhWZGltk/0swRNEURlCuwCBVk2Od/xDrviTXPFmoPqeuXd7qV5Ju82+uLh5d7kFl8qHmFd6oI1kfc2FXGCuFoyQW0Rz5++YmJJ1bJRH5J8ospI5IcKu1t24kAsq01D5rOiI6r5fG8BVczOyo7oy7izqHkJycHaF6HH9nZBwnkHDdB0cqyzC4ST9m61anSgsRiZwjGmquIrKKqVZuEYpuTsklFJRsj/ADj488T+NfEbMquZ8WZ7jMyqzm50cNKo4YPCRlJyVLDYSHLRoxhdpWi5NaylKTbduxhWaVFudzNIHUCacMDgGKPBX5Ygow0mdowDh9oMY6uy022SVFun2KspaF4NkytCWH7sgOxyV6BwEBTIGWJPIvK8e1DOZCH+WUNmNoxEFiAAJwygkBdpV1ckbXwDqxX84jRwzJ5WBHG4UxhUAVDHAwcuX+QH58r16ElforU90mmtrbpabdNlprpr5HwLbm1zyurXTb89Fd9tdup6tLrEVoyJptmtpaeXZ/aZt0DXcsbCB2gaeCIohXPkxlNrOwbcGZ2Fc9q16lzHI7yOxuQxMUzlpXUbW8l9u2JgxcCNimCqeXsXa4rll1u8kj8uWX5mwZ5JdpZodrhUQ7WEQiDrhgQxMeIyQNlVra5eQENKWEShYp23SGVnaQl23BRtKBmXhVBdnclsMJcY8yfLpfru9r9evZ6GvO72jNuHK7QvpG9uqvqraJX9Tce5cnzZF2RFY7cRpHKyIEOR+6Q5VoTksGy4cx7g8e2oJpJDKquwuIpppQoZ42VdrgmHdkq0TKolUqPkVmV4/mOaQu1WSMjdPG5LlZEa3WRZEDbJSMSMQxk2/MBhy4LRuFq8yvJ9kUWcWUjmMF5AFEkjI8vnSXEbSZLRCRLVcRxpNDHFiNpVd2G7bWSvvezS6Lt/S3GoOaV5P3Xf1238r7LuIsg3strIsBkeJ2iMZKJJEpESZY70KMBkghi2UHzDB6Maq32GJkt/s89pcSoL57m7ZsSpH5logMxWGKKa2lli2okhiubmGXfHsjTmrVbcs+6UDzZUWeZFIeP/AEgOz7FeQNIqqVUr8rRruVcrkazzWMrEzwvM900DCZI5o5o1AjFxPLCUQSzvErh0QFJWlaXK4Gc5JSaTuknfye2l/wCtiqceXnldarZ6JWtaz2ve1nay6XOlGXtJP7Ga5ublTdXUEkiiSS3sZtLMesrLbv5qsLmNXZpYXzbwwMwT9/IDkxmySCWSOO8nEkyFoZC7NZRQss74KrvdUZX5WKFcIWGGUqILW4tXN6I9k8dzDcWyxRyrD5KHy5URomLKNiLtWIuTITtDghg9HT9dsLGBbO+S8LGQC5eCdpnXNwEuJAscijH2NXRocl2mKlmIKsq5Fe6TXKleTtaV2rK973Vraoqr7JKD15pLVRndJ6apX6t3d1r+J3Yune2tLW3kfeTI8NxGWtzFcXdvFa3KAM7EswWO2huVVfMW3icojSLHWs2mx2gga0v0nuUNzqErWhmvI0hSNZAk9vJGgSOOOKaS4MkRjW3jV3aWE5XmLGx1nWLG6lisLySztpFm1SZrdYorK8D3K21nDKhkDq9k8F1scRzLOxiFttgS4k9L8O+CfEN9bNcWug3cNtfTyLZ3d5OthssZIp7G/igiuFk+1RGGVDczpIEWENvK7iK8rE4/A4ZVOfE0qU4PklFzivfauoSV3K7vdq2i6am1KlKq1F88tE24qTUYRtr2V0rJ6XbaRLZ6jFoFjciy03S76wmtVN6ZGuL37fp8062N0Wkja1n0doImWKEiRFkNz5ZJDmIex+JF8IXviDwVo+k6vqN/KPBemS3TW2iRaMdDsrWzvvEk1rJrUlzfXfiW6stHSye1vZdHEgs9RfRmtWudJguLrptD/ZW+IPjO2vNa0K98LRsLG+1LUNNtDNpX9u3s1y4k0rSrS1sVs7NYtPnf7MRLBYgNDCFheFpU+pfCP/BNb41eI9E8L+JdU1HRvBtzPp1xCmn3Q1LXdWispLKW3gkv/wCx49S8pLxlMUZ2kQox8wWwQTJ8NjeN+D4TjLFcSZfhq2EnUpVKUq8Iydd0HaE6coupaOrvBJXspSd+WX1uAyDOq9L/AGbL6uJwmJjTlGtGEGnThVhrCXNCMJPRSjOSd7ySbXOvjHxDL4n8EjwzbNrVrrkl74V17TruxeSz1rWPD1jrUdyl5pDz6jDqej6TqRjvLu8sryyjm1myvphdCXTtUsEgtu/j8QXuoeK/hbrV7b+E7PSfCeiHSdBt10vR9SvL82Ev2jRL6+uLrQbVPE+oq8enWgXWb2SfULzSLyOyu9IivbCGL7uT/gm94wttIfT7/wCKY+2SAtFDe+G7q7sv3jvdTPaXt7PaX9rLdXRE5uY7VrpyvktcGKW4hbtfBH/BOFH1GDUfEnxHjt9PjuJY7K30zQPtssIsriaz0adtT1eW3lSYWjmNkFqW+1Kt3HJburRN89LxO4DVFVa2bUpVI1KsadSWX4unKopxSvS/2VU2vZ1XTc7xU9ea7k+b3aPCXEkcRO1D2WFj7CUqcsZTqU6Tha0ZKNWpVs5wUox5WlyqyVotfmbpPje58MjS7Fb+7sri0kuriK+xHenT4dQa1iv7GMta240vS7q2mmgtNLiMmn21tbK1tIXnmSP0HWviB4w1D7Jc3bNc+H7WC3ulsrU2emwrpplmubqY6dpUenRPLY3FxcXFhZLJJMkDSMhZZLkn6Z+NP/BOT4o/DixbxB4E8SQ/E+yaRd3hGKWfwl4vSGeZEu20eW7PiLwzGXsIkRQlqlwHRVtrK83GMYOl/sOfF7xv4P07xN4x1q78FajqWmEQeGY/DltHrM8Oo3M7a9ZTSzxp4fstK0e5s7fSNHuLCK8uLsaU9/DZ2LTyW0fQuMOBcVTw+PjmWWypuu6FOVaMqeJhXlzNSp0KtGOKhzcraqOmqbjopyTfLMcn4kpe2wqwmLimvbKFBueHr0o2+J+1dCpKEZx5YqXMlZtWVz53svBPiTxbZ6BrSWGp3c0Ntr1zp+jafLYwS62NQWfVr/ULm+c6bPJYaBBaWy3DapqF/BZafDukkSxLRt6pL8PJjd2FzYwazJappt7rKaV4b1GLxxfRDTrWTXprKeXSoNU0tki0e8n1K9mYXa2Ef2k6q9hbadqN5a/bnwD/AOCbCSeHLyTxDqHirWbzxDoeiafqGlaZrOsXstjb6LdW0995EsUFvf6nFrL29mbhvsdtFpVuz2Onx2aPZzD9WPhH/wAE4vCGleFZvB0keoeGPAtm3xBkstMt7/UWk1e5+K+i2Phf4gahBpeoXclvo665ommWQt7mK0tbnRrqz0260CDTJrfdH8pxT4iZdlPNLD42liYe2hRowdD2UoxqQqOpJqVeMqqvGPJUhR9jBO9SspuEX72U8Lxx0IxxGFqUFOE5YiUKvPapGFP6vKNSnhlGnHnm3iKcqkqslpGHL77/AA58SfCz4e+CL/xf4e8cfE3Q9UjtfAXh/wAZR6XD5dnrN78Q/Guh6v4i8A+HdFGp6VYXXiDwzruh6dpPiLUfG2gWMXhhbbXNIstQM0dvf6rpvt3wu8M/sh/Eb4fXz/D7wn8XviRrHw7v/hjrPiHSfC/ww1o61rehvq1lpvxIuzqmp6pBplvcabrerR+FrbWbzSRHBrF54XjhuLi38Sx/2L/Ql4J/ZE/Zw+GejaVoPh3wD4dcaHpE1jp974jsF8U6pd3VxHbwzT6prGute3897ssbe0ivp55Psunxw2NolvYW8Vumponwd8JeFEurvTdL8G+BPt2+PULnwpoel2mp6pGXhkMMl3aWtvvBNugCyRSgPHE53BFVPxiv4lY7HSr4XDYLOq3s1D2eaQzPC5bho8ipU6lavh8JhoOkqtOmlSg8wjOPNOMvapNy/Q6PDlHDwwj9pgnGHMp4WWXyqSmvaValOlHEYqviKnLB1G5P2FnK1RQpNyi/wz8Tfsy+N/AXwi8afFbxFHoXw88M+DNS8aeA/h54a1mSLWfiJarpfj9b4694m0nwbf63o89r4l0CC1Xw3cDxDd2cmtWrWMF3ceGb60nuOs/Zk+Guoazd33hDWtBfxhrfg7xxZDwJ8Q7jxd448NaINfhs08X23xKutfsPAsWsw+ANSFm3hLxN4b0WPUdW1fxHc6LeSTeD7bw7JPrP9Cfgrw78NktrS2tfAOlalLIzi51DxSj6zNfzOX33QtrlnghcRuIo5Y0gSMRpJgud7c/4+/Z38GeIhNq3hyRPAviQMot4dEnuE0K5iEqFUu9M+bEYhi2R/ZTb43NJP9pVY4x1Q4gzzFZXWn/s+YzxFRYiFPCVq9FUpwoxpyjF4ilS+s+7Kft1UxVaniK1WdWClNzlLKphsLh6s3TjLD13CdONavzRjadSM6TTpV6saKVmlyUYL2cadOUadKnGnD8VPEP7KWp3ek+NTe+J/hzonijw1qfhi90GKym+JNzrOrat4p8PnTvHni6X4oagNHPiPVbTWLDRNbt9T8WeGNNXw9eJ4h8N+B9Jm8H6tJqF71PhL9lb4WWkWu2+ny3jePdS0bw38OfCvjP4Z6B4L8MXbeHtD1Ge/wDFWuzw6d4H/thdb8VSppFpeas/iKbxBJ4at9W8N+JfFfifR9ZvoZfa/GH7PPxq0O+8R2lvpltr1qIGvft2k63azNNY2m4/uoL+WxmNxIiF1txalp5XMUDO7Mtfe/wQ+EUPw88L6FOrLd6/rmmWzeILq6tZY10yZ9l1PoNk0qIpNtHJaHUJUZhcTsryP5S26x/C1+MuLMZXw2XVKeKw8afOoTqT9kqcac4KNFxqyip2Sp8sad4SqRqVvelKpN+jR4fwdLDSrxqYZ+0kpTlQXtXOpUhH2zc2nJqajUf7xuyn7KFqcKVOHwf4K/Zbi+C+meFr3QNFVLDwNpd54Z0rXvFt5a6pqU1t4s1HWL7UILR7NvPU6rqmu3tpq1zcR2182n6jPp4E1qxjb6I8B/so6jqcg8UeOUs9PsI59uh+DpIoLjSZpZb2ad9VniWVLGG7ma8lkuJ3R5biNsXjquUr60vPG3g678Z3Xg5ZdKfW/D0MWt6hY2ezZpzar9tSyWNI2JDxLHJcKm9pIo5raSQMs0LFdQ8TSzwpEpWWINmAZzGN6sBtAOxWIwpYBiwYFhkCvzXjXOcLmdDG4fiHHV8zoYevyzw88RXhz4pSVVQqVIVI1KlN1antpUU+SVZc925TR9jwxXx3DlenXyOby3FVMI6H1hU6bnTw1aEYv6veCWHm4R5FWpSjUUHJQnFSd49NtLS3hubS71MzS2RE1lGYpjbzz3EkUd2ygSmK2cw26Oz+WROlui5TyYlNW9j0nXX1Lw5rltY32h39lcaXqNlqMEN3a6lp8sLQ3dtcW8qOsqXMQeNopl8qUEQyjy2bGt4eikVi0kTi6nuAxZsqixpGuwKS21/N86QTxtG27y4iGO568QTxlBfa14gFs5e10vxNrWlSurrIT9gv541JYOwBZFUuuCqPvVTxmvz7Lcyq4FUMROVSlQq16VOnh6SdT93S96m68Kjbm6dCMfaytD2akvclL3l1YqgsROu0m5qPtZyk4/HJQTcZRcbc825O93fmd0j86/2yv+Ca/wAHvib4Xu9M8FWdl8H79b6fxLpPibwHoeh6E+rXlvc29x/YnjBLXTRLreirOZtSt7KS5/4l+qSPrthA19JqCXf8nf7anxo/aptPicvwy/aHsfBGp+L/AIX3OkQ6VrVj8O/AU51jw9pa2F94Zki1m38Lxf214angsoJIrC6gjsjBdatpOoaXCb7V9Pk/0FkudF8RWaW1/Gk8V5hJbdmKP5YZRuUqYyrDIJaOQNj0QcfEvxo/Y7+HOr+ObXx5qHhzw9dXtro1/bw65e6TplxrWn6ZeyPLc2lveXtjckRz+Y6CGF43eSe4EYDzypN/X/hP488V8E1a2X1cRjeIuFc1p0qMcM8bUqY3Lq7mqlOUa1eniJPAKMW5Q51GilF04U3Fxrfj/GXhfw3xhUwuIqUsPk+dYKc5LH08NzUq8KijCtGrQpzoKdaab5ZtubcVGTlHlcPwn/4N3/2hPiT4i/aE+JPwY1HWoz4AvfhNq3js+GdO0nRfD2l2vjDR9e8A6DDfPbaRp1mb1bXS7u8isrecvaafdatr2pWMFtea3rFxqH9XHj77ZHYzxWr+XLeW09rkvGiu8zBETzXAiBMhiMRYpGrhcnBJH5LfsnQfs8/Cn47+HtO+GXgex0GbUv7U0a812Dw9pmmXVxPqUc0UUEt1Z2ttcSx3F3HAoSdQybiQigOz/rj4hk/tREEbmGKJ1lhlIEqKY5Nx3RNwzZUEjZv8sdRuKn5jxX4+/wBb+L8Tnn1XGUYUcJhctjhK2K9rONHCwXPUi1BQVOpKo+Wm6fLzS5vibR63DXBtLg/LaGTwrUa8ZVauNnXpYZ4ZVp4ipK8p05TqydRRpxjKbl70eXTRN/5wXxh/ad+I/j3xn8ZNS8VaXpB8TfEX4lReKPEE0nh7So9X8Pax4QfUrDw5pHh7V5dNXXfDljoFje3el3OnaPf2dpqiWejHWLe7l0exeH+0f9hzxBq9j+yj8Eru5S7Ota18OfBmra3LcwNBql5ret6JYapqur6iXeS6n1PVNUvbrUtUv79pL3UbyW61HUGN5NPI/wCFn7SX7F/wm8TftreEbz4deHE8K/DGbxb4e/4Tw3lrcCx1i5tfFRk8S31rp13fXNyU1mCV4ZCyWW/y5zJZx5Xzf6gmsvDyNAVR9JtbeExQnTbeNY4ktomW2jFojwoIC0aIGUJ5MLEpGdghP0v0geNMDxZwP4a5NlFOvlmHp4aeaRwtWs6f9k0sPhv7Oo4N4fCzqUJS9nisRNP2kvZUZJOF6svZ+f4e8J1uH+IuMMyzG2LqY2vGjDGRhzyxanUhi6mIlUnFzT9zD0qkGk5VKbu2oJy108WarFBpRs5lF+biGRBJAMy3CsWiHmRllDx+VkmTzFK4G0pla8Y+IOteINW8X6Ha+FtX021Fq1xNr+qXt7LbTNMir9ltLC5tnMUkYk+1LeNIklvLIISpAjeRuj+IXiZfCWgxPaxxPqmuz3D2FzPHttdPSD7JFLJEw3b7uQXQa1QqiAsXdsIUPmuh21strbzz2sBMtrLA+9k+2RSKuFVI0+ZELGWXEZcfNuG4Eb/wfJ6FfF0cLhqOIqQoUGpSr8tpuULL2lKbfLHllG/tHzXl9nRn3+KdOlNy9jz1qzVoJJ04K6vzp6yaTbUVok9bvRdN4q+IvxR8PSS3nh9vCOsTLbRI9zqD3st3eXc9wZS09yl4ks/2kys7xoZTuLM+5mL1m/Cf9sq/8aeI9Z8F+PPhldeGNe8PaqNPudb0+ze80S4EImZLtZEu4rq3hZYowIri1ursNIsofY4gju2t74Ov9Nv9ItLfTIr6eTbPJdRhNShfEcyvaTzP50Cq0cbn7KVjBBdmJLE4Fg2j2MsltAz3upySj7RMY43SWQphxM0ScKiYWSfzDuO5i/zKT9msxoYLC1508a6+Mrun7LEc15NwrRjOSou0JzVOXLK6V4uUo+zaTPGWBnicRBTo040Kbkp0acVByXK1FSm+ZpKSjJ2s9LNyUtPuXQ/GBeH7daX8iuEAW3eRJWVpCSXCSpFdOmSQ0bRqVUgrkYY+4eCvGcd/EPOb/SZCsYZSQAxAIPDjaGctwcbh93BOR8PaNqD3GmeZbjypZjFA4Xa6wy22zChkYeTkBYi6thVP7xQcAfRfwx0681EkRvCs1tZz6hcyPcRRRCzt2DSkeaySXDRKyqqQCW4dmGFKo7j6LA5hjcSqUqVTnpOko1FFJSlNWcor35SvZat3XM2tWeTWwlHDSm2/Zwctm9FsuqSsm0m9Hrvdn1tctKbeNoYUuJJwfMDqrbkG5XLPg5yX+YkEemSBjhfGHwn0bxjpBh0+ytJ47+SSy1PTLqONklieJ47m0milHlzWs6SkSRyhophujdSGatjw7dzperbSzb4du1WlBjR0XA2gzhGYFWBUMuT0K/LXtum2mn3Nne3iXllbLYCyL2ly8Uc9408zIPJUY/dw7HaaTBRFCLg71Ke08HQzbCNYiMvZSjJ1aN6amvZxdRyjJ396MYttSvdJ2i3ZPJ1JYLlVnFupDkaU3d1JRjBcqd1ecopNONm79NP4/P8Agpb/AMEhNB1LT/E3xw/ZT8D+F/C3ju2tPEV14j8J6fpdgfC3iDSbvRNU0/UU8K+GrvT9R0fRvFcUNyZdEutOgs3tNWjj1TT5NP1uK0v7b+QTX5G0zV76yFlJFaWEwt5ztZLlLiMx280jh4IZpcvHKzRM0TsVUA7WlVv9dL41+E9F1jS21awEsNzfWkRv4S6TLLcY8u4cGJ90ZuFxJGsnlFSyt8+AW/z8v+C1P7JFt8Pf2tJ/E3hnw9Bp/hz4q6NpvitpptUgt7d/EMUN7pOu2dpb2qRrp0fm6bBf3CXsczte38tyJfJuVgH7X4Ucd5lhc+/1Lz3GPH4WvhKuIyPHVZwdelLD041a2CqStGVSnUo81ai6jdSjKjVpXlCdNU/zfjbhfA4zKanEeWYeeFxsK1GOY4ZRbp14VansI1UouShWpV5KNSd+SvCoqkmqsX7T8FbibTZZ7KSOFoDcwss8+ZTNNi4cQSbftErxyOkYVlRIokRlAU8O8OtLA1q0kV1CiTXl1bxWLXLyXieW0TGRlkUMkcgu8QPIv71opiq4QqnpF58K7i0try7jlbUobS2BNjGBCYtTdUQJHMgcPFbTby5PlNcRqZFWLzAw5TxD4B1vSy0t5pVylxL5dxJGkN0EiSYB4nC3Cu0oeJwFmSSRRyr8qr1/SUcRQ0XtEr6pSaTa01V907p6d+mx+NvD11GUfZybT1sr220066bevUj+FXw91X4p/ETwN8NtCu7Gy1jx/wCL/DXg3TrzV55bbT4NR8S6ra6LbXF9NHBcvHZxXN3G80kVvPNHAC8McjnY/wC3fiT/AIN8P2ldA1i5jtPjt+z3qemQ7I11Aar4+t2mjnjM6sttF4EvHQmNke4jSSRrWVmgn8qVWjX8iP2Y/GEvww+PvwO+I99bfZtO8IfF7wB4lvLr7I9zBZweHvFOk6peRmOUeVK0cUbPJGMuUaPGMFT/AKVWo6B4LEEksWm3F9LPayyxshijgF1cyi4sjAWlZ5LaW2ZRPG8UTRO5WIFQkh/LPEbirOMgr5dDK8XTwscTSqzvOjhq6qToVKftYfv6NSUZck48rhKKXM1UjO8eX7PhDJsuzSljPruGjialKpSUVKpiYOnGcZOLth69DSTjK7mpX05ba3/gm+Ln/BIr9rL4VqdWtND8EfGDQzObW6b4ZeM4/wC1YmjiUs39i+L7Dwzrc8jq67Bp1jqwlKsMF2VK/MHXbS7guJ7C/wBNn0G+0JPsU9m2nSWl0j290YJIdUDpbTwXNufMWRZozJJIqRGNAc1/pjeKPD3hm9sI7Kbw5EkgeYz/ANoxWV1AUaFQirC9mrrJuVlld5pFkR1GYvLdpfyI/bQ/4JKfBP8AaQv7r4j+Htbv/hf4+vNIn06a/wDDlhZT+ENcv4ElltbvxFoU1vBPcanbSy28ctzpur2YezNuZIp2jDD5zh/xjprEUsJxBGFalKDUswwlJe0oVIyjFyxGGpNJUpSdozp04Sg1dxmnp7WZ8AQrUqlfK/8AZa0ZJxwtWcnhqkGk3GnXrVJ1KdVX5rVJ1FNczTgrH8Q95ePfeWzR+ZPEjIblFXfPKrySGaZCMmYgjc7MQUVXKHOa63RvFNxYwwwC4N7bmC0nuY7hFtwr2jzGO089JAZzErRyQSBVlLusJCpFhu4+PHwP8a/s6fEbxP8ACr4hWS6f4i8P3bLK0LPcWepWMge403VtMuE+Sax1S1eO5gfdvRma2uViuYJ4IvGoQ0UkZdSUx5iD5FTG4ZYsxIyMgktncrMQWBJr93oV8PjMPSxGHq08Rh69ONSlVpyU6dSnNKUZRkt00009GvJo/Lq1CthK9TD16cqVahPkqQmrOMo7prt1XRrVXR96fs0Xp8U6nqGgu2trr2vRaja6FNocTalcXWvXa2ttpvh82CLP9ph1GO5urF7Vlljujcw28yC2S4aT7G+I37I37Rvg3wyniL4q+G9c8JWfjfUP7PnmF35B8Uw2utzINO02GwWcahp+l6z4Wg0jVpLJpbSw1/Tba1EL3TQA/mJ8Ofj74y+Dby3ng0aFa6tdWTW66lPYG4nt2kfzPOtt8ywrLFHhQzbxE4SQDcqMvSN+2N8c7kJcat40v9aKNcw2i3zNLFZieKdJfskZItUjzeXE0O6KWS2uQZYTG+GPyea5Tn9bMKdfKKmV4ag3BYieLpTrYqcIW/d0OS0KcZbvnU7SXNGN0r/RZVmOT4bBVaeY08wr4hRqfVaeFqQo4eFSatGWI5pN1dWovlUbQUo+9z3jveNfBPgHw74TutV06y8c+JNWFr4dn1C4uLW40zQfC2uHxX4gt75k1JYbyDXdH1bRdMjs9Og1NfDWqRa1f3EkKTpo91a6h5NrXjPxPanwpf3Et4dH0dL5fBGh69ct4h0nQdH1XULu/u9N03TNWW401bX+0rq7up7SG0jhuNSuJtRmhe8uHkru9A+Lul+KvDUvwx8eLLp9rqOvw6jdeI3Go3N3bT2xvJIVubWS58qT7JJeagsXkwQ3Ra+u1muJA0Qgxb/QvDOsa9cG1vtR8Qf8I+QlnZIun6Va/wBm2bAT3StLPfXE8NgALx7c2RkuoBPLMIwkhPtYanUpKVLFxqV5uo5wnUfNFRcIQfJKMXTpL4oqCUPd1d5Tm35tepTxEoSoyjR9yFPkpqNOSqKopNzjH3qt1yylJXTnd6JK3s8PxM1j4caJpHiLQ9Q1zSNRaW0t9V0y5u9RutJ1B0tcT3BtJhFPbtevbPOttJcMtuLhreNXFt/pHsvgL9qy18T3em2XiWxsNHt7gCG41GyK2tx+5jdInku5BFZSGed381ri2V5AqwBo3ZXT5J+LmpeHdc8FeBNZ03VtOuLm9fW7PWNEW+km8TaeNAlsEh1vU9Nj02y0+ysvEMOpf8SIW1/fzTyabqS3KW0Ntbvc5PwnvNQ0bRvE3iuGPxg+laba2WlXyeF72TR7G+huZ3uLOLXdQi0/UE+y2mq6Zp2rDSr60aPUv7OVllt5fs90nNiMHgMbgJ/XMHDFQVSpRVDEKKfM6ns1CM6iTV5pKEoy5ZWTg5LlPq+GeM+LuDc6p47hPiXNMjxbhTqzxOUYmpTjUpKKm1icPQk6VeKir1qVenOPLze0i7yT/XzTfE2nyLDDp2py3UF3OBC3lO7XMsx3ZWK0N0042eYAFfynXypXEaKAvp2leJV4sJTvC+VHuuleJpZA0YdFjz5isqHa4KlN6LGVxtI/HPwd8V/GF7beJdb0MeC/Ben+A/D+jXOo2dhqFvpmreJXkvND8Lr/AGVomtaw93r+rTzM2taxb+GUtpraE63rN15en2xij+qvAXxx1PXLHQr6+hGuaZJbXM19qNrqTalc6ZZ2dxOrXGp2MMnn+H7mAWst3HbalZwwXWnwvLZz3iQyun53nXAOXV6VSpl81g8TGUefC4qrTlhsO+SMlSjWUXyt05pqUnUSTT3Vj+8PCT6fHFeS1MNl3iXlcOJ8r5I0qGeZLQjgs5lGNSFOrXxOWymsJi+VXclRWAldKaUrpP8ARWCeO8ZTDKybBII2j8whgUA2iRiImjhdnUq6rIyBl25Ck3bm2s2AmD+ZcBiBGkUuz9ztcmPaWVtiZICCQMztnLIEb538L/EXS9XQT6PqttfW7yeVHcb4JCfn2TXTSQxqqRI5g2ncruskjbWJY16/p/iGLU1iaR/K8qSKaJZOEYEOjwSMcKJHkQ/K2zkNh1wK/Gs04VzTI8VUp43CVIUZXnGSSSqRcrtwqxUo1FJq8VdSS1kop2P9MfDjxl8PfFTA0cfwdxFgsy5aaeIwPP7HM8JdQ/dYzAVuXEUJRk1FTcJUZST9nVmk2dNbrudGms3gjeSVU8ny3jLBYppAT5oKEElsquGDsmf3e1IzezxiVwDJE0rNGzY8llWMIOATuVX5/dgb1ZmDMGBMMsglLOXAjQxuscjFogJJGjYQKHV1HlgSIzbgpG4F2kRSyQoltIyuS1szJG6FSrRCVoUb5kOSqTfKBIhwcsoyBXy9TCznPnqxUnGpHlp8iXJDS8oytz+0aa5raytvqz9UpUXGU5xi1dO1rybulyryv5WTWttLqVrqSSSUx/KqCNDvjAMcxgVjIqghGdMsQ0cbFnXIUKS1VY75vmDSNLcQBpwzIGZG4Vdu1Izu80nCLLI4YqAEO1ny57yKAMFSYCOeSFwH82VtpG4/KuAdpjcgkD5ZCQeQ+FJrUISQSSgpuJYSIrEOzOqBdnmS8MqEYePccSDhCX66FGpKrOnCgqcZTjaVpc/KkvZ1Jc/vQi18UVbXukkEq2GhCUa9RUnGK5VduV4pXTV5cz39FbrousnvAoh3ZUNG86tM4LHzNuxV2BpPMj8qMIFEassiGR0QPjMbVpobkJdK9vIJf3UskgbMcW5gqfvCQUZo0+ZQgBTch8xSOEn8WSPJCszCNpwWkYP5ccMcSoryr91VEoI2ttL8lySrNuyLjWrguGM5CyOwU3A/eqIyQ2XDFVBjR3IiYldoxlgqj3sHldd0ZwxMI0+aNWUW6UZuXve7OM435W0kmpNq17K23jVs9wqlBwnFtNKcmuSz0tfvGy1b1uvkevx6r5imZlUbsiBH2NIWDhyhZmDoYkyyhSqlAo3My7RDJrNqrhy4L/ZzFK8QDMkbqZztdOISCqj5dudzHev7zPijatdQEJBfQzoS0iqV/dkzjAdk4e2AXEinLPgAkrvLJj/21JaQ3crX5RQZLaHyZJDBKxASOSU+YqurEOhlkVigBYdQzb4XIJQjfnU2p2i5c3v879+DjTu5ShzJJO63b2dvLq8TRUp1ORThFOLlGUYxjONl7r1veL1SSv0e9ve21u282eORka2Eb+WokULCQibnSVnMmJG3BiWCrkL8qhgRdesAzAsImDLsWONGQEqvlPtDElgXVtgZHXCkoxJFeANrbvI4jRZrdoxuuLckrGyALIXZ3DIku5SFCsvISRmBCChH4g8i1JWXDOZ/LeIbv320SKnOWR2ZTGpABnYkkRkFx3y4ew9SftJVJQklBckUoz5bqPO/davJStZ36XRwvi6mpStCLg2+RudkrRT21fdN7X69T6Wi17Rph5eY7u4CrO7KoQRSCU7VZnGVlbYFdikilg6uSwxTYdTsTJIglYugw6SoJMc7lyiyspeNWG6RTgNIyYB5b5kh8Q3C5kaRo/MCyRqrGJ/3snkKzlmMYS2mMy7pJ0MZI3FthNPsvF9vCxnuJHllCfZ5Ld5cqjq25nXO5SqldqgM+zeUDHou3+qs1J1aDqKk60IJxs24qlFqTT927bfMoJJM5o8aYCLp0qrhCpW5pyhOTUGo8vLZ+fvOz9eh/R18XfgPp+l/DSbUtOs4NLtE1I2aW4hVJb1xZXFzeXSvPveJbeGFAVihLTkqFaMgmvy88J6lLZfE3TPCniiXSr3SLi/jgsblYJZ7i3jlZ5Ps9ysir80IYFlAEccoZFnkwGP7Q/tffF+NrbT9HtBHa21vaSpaorkRzTzGUmR0XORt8xVLoyR/6w4CsK/Kz4PeBx4u+Iz6vqUVvC63U0yxOxtt07zp5LJOoz5RWUHCMEBhG/KuC3+VfhVmVWhwnmuJzn2tfC1MJUr0MXXU44urisTTXLUoynFVI8krRSk3fZpKUUv51yHOMxnlUsXjp/V4XqSo0aLglSpJcqg7K0pzs5trSMpJbLX2vxP8NfhlB4cudYvtZax0iQJ595apCJxcpuKWu1N/lecYWby5ImAjVkIxux87+GPHnwYsfiT4f+HeqaDPrGg+MNWsdO0Xxb5620miXN/cx2ayXCRBz9jNw8KHzZV8pBOZAyIqP9OfG/4X+NfA1hDLa2tpqej65ctfnT7ab7QQsjxQQylzbQJEGPnyCGOR1VV3S4yiV8qat8Ip/EFtpd8NJijuibm4ikWFPtQZrl7hTOAsqxTW00aLK7RQGfJ2oZJGc/X8HQyerlmLjxDnWZYmji5V6GDlhce8LVwVapSiqVaU6VqirYeaUpKU3CpFcjjZyRMsZVzbBxnQzB1o1eXnUqqjKmqbSk+WHLP2sNo2bu1fZn656F+zjpfg+C3msbW+kt0kSV5JlDbhlOEkMcc8i+UAiOTIV52ls5Pm37RNg/hf4e+IX0q6u7I3dnMLSG0uHiu2uGhkW3EZRvPEkMiuyyrgx7mdpAEJrjfg7+0P4x8PWHhnTvFGt3mu6JcLFpjvcXDXOo6De2wW0PmTlpJZrF5V/wBTcSM0VttmtmAjETYH7Ufxx0HRtLvNALWmoeJtUWQRQCRZDYRE7WuZyS2zLErHHgO7KzEIBk/iODyHiRcb4DC4jE4/PKX1yKo4hwUnKhhK8J1ZVNP3FPkg3UjJOm3acZSUlf8AJ8bw9nyzrD4B0I4mtiKtSrhcTh5SnSxNKm0pTqKrBOCpNp1vaR9xXScouMpfi/4N8W+O9I+INtHqVxc6rrlxKUa4vLgyXMQiuW+RZEZ5pWZomCSkurneSrLvA/pb+BPitvFnhbTtIviksqaXbi6mV2iOWRcs6hshoyCoDmMM2SBgV/Jh8RLjxr8Lfiz4U+IWrHU9R0CG9W+kS2uJk82xkkAnik89XiV0iYyqmMZTYqBDur+nL9lX4reDPHHhrRNY8IwxWqalpljdt5LqAwEKefLcbi6Bl2FGiXbtlU4iCstf0n9J/I6WCyHg/i3K8FhsVga+FnRq43Awh7LD42DjGWDxTipRoQhBc7jKME9Yu9rr38DjZ5xhsy4czGLhmnD2Oak4pRTw04QnTxFJcsXLDzn7SEGnJ81NXUObX7/8LeFNL0u8RLGwtbi+uLVUV5ViaZURSDI8pRyxdW3bdwRgvBGNx9M02xaK/ihCRhbMmeedoAz4g2qsSpKDtMRUbCgBTOFYkkV5jJ4u0Tw3bC5uVhS7miAjuWnQtlF8kllBkGZDtcDhWAY79qBj5hpP7TPh668Q3doir5VqJElmuXn2yzoQjrFNmOCMAIG+YNESxw7ZBP8AD+b4jM8wyzERo1K/tueliHLAUnFU8PGVLko1KlGkqkHKUbVLVJKULrRanmrJc1x6xX1TC1a9KjSmp1ajXKpWs5NymocttIxsrT1s7WX1T4gj1O9uJ4nnuLQXUTPDceW6mEcMs3lyblkZScoxKoFIwGX5a/Hz9qn9kDxky3vifw5rmu6haXcs+ptBdzF1tb6OUy+dYLNIu2yZ+DHG0YtWLFSCCB+qus/Hf4aeAPhzffEn4qeM/DvhDwJY2X26+1fxFqcVtbWyZCx28cmRJLNdPIkFvY2v2i6uppI4reB5JEU/yRf8FNP+C2/iX44/2t8HP2YBfeA/g9F9r0698Wyzyw+OfGtnIWguIA7MZPDXh+T/AFsVlbgardxyRx391DA0+mt+nfRq8FPGLjzi9YrguMKGW/WKU89zjOcLOWV4CE6ynKGJrzi6eLqxoqcsNhcJVjmE6tWkq0KeDdSvD4TE+NuH8GKyr4qNF1mpUll1KNKdXHwpQkoqHMueilNxjKpKLoxs5KU5Pklc+MX/AAUCt/gLZ6Ra+G5LDXvi7oNnqOh+IrFZxN4etZ7IC3tr/Vbi2uSt7qPRpNNs5Ume5il8+W1TyxL+JXx6/av+MH7QmvXXinx34x1XU74s0NrYzwW0WkaRY+YcWWl6dEJbKzgeUs8gRFnkKgyvIDI1fNV7qdzNK7RTli0jtLHIzygSynzGKNPJhSZSN7nLFgwZmJXFJ5WlEgaHzFwpU7wrEI5Z9wIPCAqAAEUsFKsSMH/c3ww8AeA/DONPMMBlODxvFEoThieJMThabxzjWnKpWw+B5nV/s7Bc9Sap4ehNzVLkp1qtbkTf8OeLfj/xh4q5tiK2Kmsnye9SGDyTLpunhqVJ1J1F9ZrRUKuPrc8nJ1MQlThfko0aUFymlcX95cZurgQqzPJcfuoyDG8knmN5ZZh5Ee4Lvij5AKleEArJbJGC21cyOyqx8ws77Wyo/dzKdg+ZwSGw3zfKRYiE0jNFFEHjUZkAb5GIJ8zcxxIw5AYKWwQm5wfmNl4oII1mYxGRpWVVXaSBHtXhDskCsAAHYZLjuTuH7pFJLRqPRJLTp8kr+R+DzdST5m3J7ptuWtl6vf8AXzIXscNBlmgDDzo3znzhJlgwkYLGQzEBiHPl4ADLtIqPywGKBSihpHjlRxJ5uGfCl2bkRjdgqUJbZlMNg3FeSd3jn/cjzFKttH7sLvw/l5I8yQHajSM7YAIZgoVc8XTWjAOJGQuYh5ciqHONkiqBlflLBgRkMFJbdt4pKzvL/O/zv0uv6TJalZSla7ve3lbRqyt3+fkT20cnmMjMjzIqlIwigSR4LBygU4KhvmEYDk/MGKpuF9bOOaWNJpPK8xWHnqz7Y5lTeHwgJzIoEbbcMEQBdxO01hNCZN+5LVltz5wjkR1FwqqY5gFYKzSDeHK4hAKuR98Eiu0iMknmFoVinyXXzir7BGhULtKS+Y4EbhiykkkkHa0tK+mt/lr21/zBpJLV3snbyfb/AIc0LqH/AEeyE9pCki28byskhUzMGKrIQhYBo8MxiIUgYZ94K1HcSq0TqZPMuIYtqSksqlHR0CfKqiQkbcLtY7werMQrYdUa2g2zwiW5CRxwvh2URsjeY2X582XcrynLEAswdeQzWiRFadoj5s8StEkzwsit9oaPzHRGfyQJfMLRsIi6hZF3Rkg1yuLtKOre1+umvVbW/q5raLWnVWvs9kunmtloaVtYpcWDzfapPtaMHOCgjMMZUyybzMkwIV4VhjEb+aBMxKNEfMgt5Y41LSxpcMscpIAEs0nmyqqSIyFkQnBYlk3I2AoHzEZdxrM1spijkaLbE6SSQ7MiPIjKoNmUDAhmCoW5DNsZSRjLdSlN0LI/mkmR2TYxhViAVbAwoIIYsBgKzAqCDS+Fu6+Xbr5gnytJX23bbu1vututru33HbC9s4XhkS3juJovKPlP5rLMu4yyRzFGiePdkJIN48tSwj9Tb0nXdMtb5bzV9Jn1Kxmtr+NY0v3sY1vZLW4itbhp4o3dZLGV4777PulW7FuLSRTFO+fPYlmkQeayBsO4ljK+YE/eABSQDliZAjs+WUrjOK+5v2Uv2UdZ+Lem3HxP1gR23wu8Na9baNeXN2HjGp65FZvqS2EaN5jGxS2gY315AjM7MkGYy5kXxs9zrLuHssxObZrWVDB4WMZVJ2lKUpTnGnTp04RTlOpUnOMYRS1bbdkmzqwODxWOxdPDYblcqkrvmtGMYR1nOpJ3UYQSbk+2i1aR8j+Zruuy21rYWUlyXxb2ItLdUZEwzqZNsUU8xRizNPOLiYwkIrqiRY9s8PfCJrExa34huZFM8zsun6fI89zInlBJorotCvkI5wJRnzHQukYlZsL+hN54C8HXtxbadGLTSodLA0ywuILVoPIt8sg/eS2pEP2YgyM0iRxBbhFRSInkecfDGA+Ro2nJBe6hfKUsJYZbmWOa1RfPmupWkRYjO9tJ5gilCmXgMWkHl1+YYvxQw9SlTnTpSw1FxlWnzP8AeKhFO8nKSjGKUfea1kttVv8ARYXhy7lzTjOpzulCTcnT9re0VCMU3Nyekbvlt2TTXzJovhe7t7GHTI1e10O2uJJpVi/ft9oISQ3KqUModo5VYtLjCq0qhpVKr9iaf8PZbT4T2OpSmzhuVguNWCNNHBcXPmSILW2Lq7tCtw0NzscpMAjRK8bFjGM+L4aXnh/VGxexWMunlrwkGN/tLGIBVUyIsGGnLMsLSzp9lmEqsioSe98c6nqiaXoPh2OWcXH/AAjNobz7ZaRwo6z316sN3LEkizTxx24cRFZ44vJjjjWBJCGX8f4l4pxedYvLFk9WlKlXxyxlWtyTclSoRlNOdnyunVi7OctV7kbJLmPscs4Zw+XUs0xGYLETrUcHGFCMHGVGvXqzjTjGSdppU5c3u8mrTak7lfwJ47sNHvNKsNNjk061tJLX7VJHJPdSWjxvbwzeaoibcxt2EakPHEsQZvJVkjV/3R/Zjn8OeNrTTbe9vp7jUtRtrqbSdRlvLi2tjFDZyXJt7uSO3muI5pZVMEBiguIpPOzM8Q+YfhD4G8MxxaneSajp6lrS1nltJYvKgDTyqRI91b3M7NIwUs6QQTmSVgI2cjEJ+pfhz+0h4q+FPxA8HHwn4cuvFvhWyuL86mFXys79MvrLyljt4Y3gkj1DE80MTvI7QhZQVliD/mnE2CjjM+w6y2WGqwpuVXOqOMq0adKvRkuZKliatSCjiXa9C04q6tJWUkfRcPVMRgKaqY2UqdLHThGlTowqWw1SXLGLeHinGNOOvtLJt6SvayP3k+IfhfUbyxsYNCeeLUQ0cUM0N1Pbh4FcC4MgRYp5hEieeJGhhuFljiYyKYVrmo/Afizw9o4uLCHTpLSDULdIY57mR5GuZIVjZZQ9qBIplUv8yRN5rgAbtu/wD4L/ALUmrfF3xToU/inT2tdLszeae0ZtI7W+0TT4LiTUZ3VLS2ee8uJGubxLdpUluT5kKfvIIoli1dO+Nvx8+I3xGntvAfw71G/8D+JY7mTRLGHQvEWiXmn2M12dM02bUtR1/Q9FtE1Wxa2F5rLTWzQ77xJYNUFhLbzr5sKuBzWWNhzU8M8qssRCpiaPLQUZJ0YQlNy5vayfPCOHnO8I2k4Q0Pt6cMThp0XTpfWaeJnyR5INc1leU5uCTjZQ0VWOl2k777N1FY63KLbXYGsb1knM32G3FtLczkLHGZGCNCgDJG6ySQiBBK7BSJ5Vf0TwF+zp4x8ZR51vWZLPwZbRRSJNdW/n3rrLM0xi0+1MltLHMrM4e7Moto3lm+zCTzpN/wBteAPgRonhXT4Na8Vw6dqniVWe8aGRUubaxuJEhDQWiPGgmiikjDl5I2jFwGlgjUBHr03R9AOoym4Y3FtD5rNIqcxqqAq258fLGqkqqKDyOmcmvIqSxGKnUvVlCFPlhSqxSpVnOKprlcoqXNTm4qSVlNN80JxZ6UpLB04RjC853vCT9pTppS6a2ur6WvHRJppWfknw1+Fng/wLcQReGdDie+s4hENbumnvNUZXKo6y3V28zoskcSebHEY4xHEqgMioBv8AxK+Lfgf4WPaal4luptS1w26Sab4T0mWKS4vriQrFBJcpIw+y2cckqBp2OGlKLHHMw8s9j468deGvhtpWrDRrb+19ch0sy2+yKMM8u0p5CKm6RXCKSFZZCMhiCdqn8ufidrOueIr278W6x4ekutXhtiba2XynupreJDMsduWePzRBcZkWKUYJwgVnaMV4mOo1HiIuviKcVKrRi5Kq6ns1GUL1KlSU5RvfRxm0m2m01v04eUmnyxqTTSfNaEbylo1GLXK13ai0o7NNprxn9pL9s34gL8XtN0vS9f03wwV8Dah43Xwzbi1iSx03TTr0uqT6jqGqwpYXTGy0otFBIGuby6EMGn2LTyYk534df8FBrlWsJvibZapcWz3gt4dQ0mFLixaJ2k+zytBaLFCslzbqs0giZlSArM+0OEH5bftBfDnxj+0v8YbXWfh/aNd6vpWiS292usXN3ZReXZPNL/Ziiey+y2jLe3ckSRSyRRm5WYvOkEcdwPRdMn+M/wAO/BHhDwR4q+CvjLxPeW9u2hpbaNpcMtjqF7q1xK9qTqlimoab9rg06NYY5YhcrNFaIZzEvmeV+y1eBuEIcPZPKjjlRz7G0nWzWhUzfD4SpOEm5UMRHDVXGCpQ5FKoqntKU4KHLCLV5fPUeIM9eaYuhWwFDE5NCUaeDq4XLp1MQp0lFVqcq9JupOdRu0WoRcJRnfmWkf6Nvhd+1p8LfEdik2hatDLezQx+XZyRSW88iDOI1M6xqyoE+7AzLIcH50aMn2O3+KVpqk8pt5ZJriRfMcIGZoomICbtpwskmVQR/wAC8MwXdX87Pw5v/GHw9mvvE3xG8MeIvCWgafKukWtj4i8OtoqWUk8HmwQy6xK8aX0v2Kzkmjl0qNoLm481444oYWA+hNG+OGueD79tKvdYknh8SX6x2g0e+GpPplpeWGmahp0M9xaSzfabi+iuoo5IYGEtnMJLW6jiuIp1Px9XBZtl0qqwmZYDMcuwbnGnXwVRVUlKlTqxpuvTX1eU4QleS5lFpR5NJWPepf2Zm7dOGGxuDxbVNyw2LiozlJuUE43aklKUXGKcE3+J+t1744tdR8RTJDJDNHaSCyurLzERb0WaRymK6Hm/vbcTb/3bBlLYxgqQO7g8c2+n2iBrrewdJZI4GEksbNGEfy0B+cskbEIxG/7pUdK+CIr628O2Nnez6hfS+JvEN3NaeHvDVmbN9W1bWJ7dLj7Hb+ZcxsosrCNp7y9k3W1nEkklxLFuAX6hh8OJ4T8E6p4u+I3jHSvAGgLp/m315qF1pLrbWp8pS41TWLOaGTWJbudbezisUhLTMkNq8jud/wAvJ53muKw0K9CpRqziqibl7WTpycXzUKdBOMKstKdqkoKpL3YKTTUeidPDZfRl7yaU5UXFNRfPFK/NOT95RfxcsZKDeujupNS8G/Dyy8ay+LvDdpFfeIdc828uNc+338ct19qiguJheaZPdvHbXEMjLbpsha3WWKYWc00abz2jeIFg2mZ7fMMZ8wPGNpcAyEqxDJtTaI156herYB8v+G2jy2vgeDxdHqE/ji08Wp/wkHh59VgtLJX8MXGoodBEsltbrAJW0mRLmCcGJ7wXCym2G426dlFptzdX4C2UF2p8uRzNJFHGk37tmiEO4ARxt5rCMeYr4BHmFiE+I4pwOAVbEPD4BYHE4ms1DDKNarCKg21Wk3B2qzkn7SDqVakOW0pNJHqYbF1OSlGtip41UYRpyry1m17tqfvv4YJNJxUYP7KSsl6z4H1OfUIZNZv5NtvALs21sWAJitrf7Q15txlIfLZVSU4EjFgxVhl/z61b4naxb+OL959Ej0rT9eeSSZrUl4IdVaVnDmXyovOlvIwWkleICKTZEpkIZm/R2+EekeDfEt9JYwrb2PhfUi7W8McUSXdxD5RtmdYVcGaJd0EbyEAJKYFB3mvz28Sa/wCF9UutK0Swt9T0nUb6a7S0lk0+7XSIbnTbW3nu7dNRez8pb7T5L/TkuoftBjtzqNsbnYbiDzvGxWX1IUcNl1GlTrfW7yqznCrTre3io06csPVVK1RxU5Qj+8inNKPLKd7dNDEQk51m5NRm+WMZpwjTjacuZc6SaSUp3i1ZtppWv7R4O8XLG6TLIHaTyoAhI3kMo3MFQMiZwvzjHJBJ4yPQPix4jjm+F2s3tlLBLqdtpl1FBIzSSpZzzxG2tLhrRZkaaWK7uowkUjsqSIjHdiRT8mXcOoeApdP0u/nstQjW2sruXUdLvY9QtlW7tYLqGN7myLQQzRrJFb30AJEF1G0Ydug6TXdbvLnwJ4n0e2uh9v1LSYprAhYplFxDJBdJhZmUjzE3Mm/EJkjQtGQCF9vh+nmmQVcTlmOwcqNanD2dOVSMoqk6m0qqi3zS5m3K6l3SbenmYuVDESpYqjVhVpStUi00udaXjF30VvNa9ddPgrR4rrwd42sdUgdbjUrPUdK1q3ujbIWubpJBc+aSvmpjzFMcqOHjIREkBLkJ+0Vv4pt9S0PS9b07D2etWGnakhZgRFHqFvFcoruCVDRJOsc0ZUPDLHJERuUhfxC+IXifTPAfh9PFmtRxLqUAhtm09r2yt7mV/MaO6Nui3LvDHFIGnMKu8khY7I3ORXu37Jv7X/gv4gaNq/w6vPE2kw3mhXKx6NHL4k02W6ZbsXDpoTWZaG5in05klhjdEcXSOsayQSRbK+ix2Q5tRpPOOSvi8CotYzE4eNSVLDObi7yqJKKg1JqXMmoe6tdLa1cbgcX7DDRlTp4undRp1K0VVrJcl3Ti5NzSlF2ULv4nsjd/aM/Zcg+IHxKs/iX4Y8Vy6ZdteWDX3hgwiz09JLcTm7u7S+s1luVlupTbzy2k8E8DXBkmMqNMUP0Xa2+pT6fJLIzGZFLTkSkWq+WyyOiM7ooBAZYg43FiVVDtxXl/xHk1q51K1ttMu7W11LSYJRdWcbrHcXona6uFa5eaVna7Qzww7YQm6ztFBhMhmnfkJvi74h+Glze2+s+F5Neiu9L2xn7YbcQXcEy3Ml2ktutzFeLDDbG0mtGi3Ml2JIQHEU4+Ho55DOsbSwmMdSrg8BKrg6FSpCElhac1HWbhS9vKMXFJtqpUSTUW7KMfoP7NqYXARxdC1TEV3RjKjblqNuagnFTlGMtJXbUk5deiPXfEelXer2H2S8sri+tbZhJA95G0tkPlZ2ZI4iksbMyqWZWwCkbbwRg89Z2xs9PiWS1uri5tQ3mTMqmAMGG61jd5jdypCmwKSpdgrsNhdVMPgj9ovwV4yspZ4ri10QSLPHfaZrM7Iums0g8i3k1ORIIbobGAEqwxMSpzCi+UT7rofi3wPq8cFs11pepB4zLF9iura4jijErQyMiqQ8bB1KyEANG2WEajBr0cJUw+B+syw+L0gpKEKvJrFOEKco9Y05SfxTg+XaVuZtedWw9eTjGthKilH94uVSjNNq/vfalyrZRfvaNNqx4I1jFqdwkn9k32mSIzEzwWLEK+XjgDNLvMJlLshLKwdcbh85B6WDRtZsWW+tfDF3qdnBYSMy6fcWn2l51EZji+zSXFpPcCV8+WIGklAjYiI5Za+utL1TwPa2c0khigieSGJg8KBMMVCxM8qlcFwHAfP7wBgwxhfX9DsfCOpRsYoLe4VFglXDW7xJEXCIdqMQqsxKhmBBPCNis8PjlUqKjQngfrbjKTeEr05zU58qg5U+SaXNGMrqMElZtK17YucYe/KlVhSslP2sJLRJXs3ytPVWvJ7tu17Hwv4H1ObxLbXFki6xpV1NqUEUUev6Omn2dpJPcxxwWlvepJLE6W25Unu7mUHYJGlEI816+pvAWn6pdzRyvod63l2wuXFqkywWdvHMkM0k6IC0UUjJG6+YwVhMoGGCoPZm8L+GIL97aTRrUXGnXe6VGRQY545h+6woD7WZNsoVhE4+XDda7mx1q20233WsX2WILJG4gd1RoGKebG5Dk+W7KrGMnYWVNq4QY+gyrN8VhL0688MrS96pH2tVqEU3KnGhJUopRm3zVJSjK6aW6UfNxdChiEp0XUbk+eHwQXvcrbVSLqNqStbl30a0Wula6RqfiL7PqFzcywAeVKrAqkssYi8qNkdlEisIkQNIQz4UAneyvXa6jcaVodnClxMpnmAjtkd8KSyhWJUkhmKkkyE7lJzwcGvB9a+Nvh3SLSUvfwG4ZjHb2q3IiaWcK7LaopLSGSVysSDaSGDbh8xxx8WpXPjaG11LXZ/KhNw9zZ2UFzKUjghleNFF3FMBcxmZZhLtjjCyw7XVmj3Hr/ANaKebY3D5fkuJhmeZ14fWXSo1alPBRoUqlOjWq4ipThUp0+Sc0nTnOVWV3aEuWTWM8A8LRjPE03h8LH3YNwtXbsnCMINwc1bfltGOl29EfWVxr1jfaXBpr3kMtzIFlw2AQiKAAdm5TnG7DAb1LBc55/mP8A+C7/AIC8N+M9K+Advd6W95rFv4z8WR2Os2qy/bbHTJtL01L+0t0t57ZnSW6n0+4jjnieONbS5kkkDFpG/Zbxx8T9M8HQPNJew2EbP5EZkw9xNMwykcKJkAoFchyGGN2WUdfxH/an+KGo/Fvxk1vJo1rrVnpdpe6Z4bs5rmVEguZHSY6rcXEMcl8lzcSq0u2GS3hkazsEuVurKC5trj6ifFuAyjiLIJ0sZCOaZRip4yUoVOTDwprDVaM/a1FzNU5+0jFqUbT5rNTjzo4qeTV8yy7MFKlWngsXhqtHlVLnnVlK0Y8lN2U5QlapdPmTjeFp8h/PFqn7Nmtvq66j4Y8V/aPsVy6Qx6rp2raPNavFp1lOdTmCy3ouIorqSSzhMNzLKtxZy3Iiit5LYS/RXgr4ZfE/x2Lu5vvGUfg3xFqun3Wnx+IbXTrXUbu50yGzu4tYtbR9ZisbZ7nUYZJLaPUUeW7SOTbAIn/d197/AAp/Zp8XeNddmvvF/iHRPAPhW0dJr2KKG01HxDqcUhjgu4tOguPKjtIp5cgvI7uEk3pFOECpp/txeJ3bw/8ACLwf8JIYrPwp8Nob2wvrj7C8Woi+v7aCRLjUbobYZraK00+4uL0S75Rdz3UkkRUSBf1p+M1LiTH4HhzD53lOIxWIqujUzSMKWIpYJ+y9q6E74X6tiJzkqcfYtTs7RqSUm4w/Pf8AUOWXYbFZpVwOJoU8PF1HgYqrCriYxnGMaz5q8pUk4yk1O8ZWUpxppR5n8j+M/wBlr4d6/rfw0sfCfhWOw0Lw6mg2Uka3Egvdae3aztrm51N5rVYrjVdXS0dydyRGSWTyYrdCYl/rCm8feDdP0XTrrULiSy1drLSYn0S6jaS4SKTTY5mnEseIHeBo4YgjRqLjf5kCGJTs/mm/Z/utW8YfEPQtL0Gawu/GHw28Q2GvQeJfEdg48K+J9A0m/wBLdzodsy3t2NQW4ee+0w3+m20UUUEt1IIdUk8i4/Sbxb4v8R3OqanPqkd1YrczJcQyJFKEJZ5FVQPKV/KMMMkUccbi2REyGYqgHy2b5vndbNKOWY7H1cWsrhXdKWKnJuUcTWhiHWXNVvL29PlVK8lKMZck4+5FLuoYXA0sPTxuDwjw/wBbdJuNKlyWlTj7K03y80XTd+a0eR3jOMm5Sa+5PiF+0H4Nn8OW2i6Y9xLqlxdKt1ey6LZwJo0tiLi1aPTdQjuGvb9dTs7TT57lL23gis55Zo4Igge6uPnCTxne64rPcRztawwSqkF1IqwXjXO5TJGu9drfKzo+A0YVWVjsXHzG+qXWoXKRpqDWqOyyyF3LwsreaEJVGdQBgDZwSyHDbgce/eHrWxtNGtlu7qGeWS3DRxRssplYMWQkRK7MZAx2wOA+cDa0oJe81zWliKOFrVZUaWJpww1OlGhBUZ0oUpNqVXmnOdWU5SnKpFysm1GEadKMIQrB4ZueIow550/aVakqlWftPaSqcqajanCFOELKEUo3suacpS5pP8QP+Cs/7J0vjbwuPjfpl5F/a/hK1gttagluEkubnw6lwiEw+ZLbQ7NIM73XmzTEx232mJftDXEaw/zXz6ZcWqXSXJkjeyeWAq6gxmaFDGBFIrmNwdwLHBKgxsrMq5r+4j9o/QbXxx8L/iN4bvZYtNtrzwf4hFxcalC0dnb2c+lXvmXc6Lm4mt4igkmRHXEauQABsP8AF9rfgDVpCkX9veFtSja6u7Kzm0/xBY3dzdR2lzqMZnvLEXDahBHNBpz+RJNawK8Q08LEWvIWuP6Z8HuIJY3IquAxleLrYPER9hSVNRUMPik5U4RlG6bdSFaXLJKUebayPyfxAymdHMKWMoYdxp1cO44iXPKTlVw6hFzak7r93OF3G6fK29Xc8YdHldIgWkx865UOQQgVlQ4XDcIp5LABsMcnF/Sp/wCztQgmnghu4I5FuJ7KZZkgu4BIv2izujZzW91Hb3CqYriazube5jiObeeKYK40b3w/qOnZuXs7iSzkLRQ30Cyy20kzRlvs8UsGIonJBQwsPOHB8sHzFGTBbM06WbW8kU6qEC5ch96ebs27gFGCuWO9QWzhQCK/ZrJrumt4y6Ps4u6fZ6NdNj84Ss04rXS11fa1rp77LR79Ta1e6TV7++1PSNHl0cCW51LUra2uL3VLGxF5rDiza1mvhcahZ6bbQXmnaUsusapqd5LdRNPd6pLNqCQR40xuUKCe4jDh/Oco7K+XAWUHaQCS2RjGD1ZiDmrwuXSN4XUt5dsIliIMKmIyeYbdigja4UzOsgXLPhTk4iBGRIxRlDhAFR0ONjFnkYkbxk8Y2hSGGwdhk5Sikkle0UkrtydlZayd23tdttt7tvUqTcm3L4m7tKKik99IxskuySSWy0Ojs9Klkt9Ov75orODUnn/s+SS6tpoJobOfyrpbpEme6tDHK0KIt3DbRyxM7xsyjJ9K17xBY6V4efRvBfiPUU0nUE0W28X6ZJemzt9S8T2M+sTG80TSLcrb3mgra2ulsNR1C1ttQt7q7NoEkVTcTeRWccrJLZfZ4JJ7sLMt4XuEmit7aOeSeKA+etqFnVozJ5sDymSCEW80KPMs3pvhLQz4wsYbQXCaprHh/Qtdv9L0vUNU0nwxpen6TpVvruv6qs2sazeWMF/fFzJqWm6TaXMl/rM8r6Npsdzql3Y2dcuJ5YezrVZ2p05uU78saaVrRc76PldnzSlFRklK99H24S8uajQhL21WHJBx5nNzTiuWDVrcybvFKTcW4vR3X0x8C/hr8Pp/HfwZ1eT4kfB3UofGuieI/EfxK8EePbfx3oHhLwBpWg3Ov6YPDfiTXl0i91W+8T+JbHQ4dW0+48FJrFvb3finw/bJqFtcR63a6T9vaF+zNY22tr4u+DXibw34H8T6UNI1Wyjv/GiaXbw3FpGgWyuJmu9L0c2DSSXaTTXhtfNZru7tZoYRFDB8sfs4fsvxeKNJHjLXtQ8RW3jPQvFA05Ph43h2ay1FbvT2S5MF+dYWJJopYZhqLEWU1nbGyez1RoTe+Zbfop8bv2cvjVrfxHvLP4f+JI/Fl34w1rX79dU13wn/AMI1Be6/pi3GsvcW2o+MF0/Tby41y3sI7q0t7e/m0u6+2XFgGv7m2lta/EOLeJ8PRzunl9HiWhhnOhjqGLlmOHi8E/YyjiY0asFCOGr0VhsW4e2nyc1PDwjzVZ1Kko/r3C/D2InlE8ZjOH3iqftaE8PSw1WSxspOnGjVrRlKcqmGqurh4yq0qc4uEqrnGFGEYIoj4cQ/Gm706+8JeGvDPgz4lrp9jb6hdfDMpZ6d401WPTon1rxFd+ANNlgsfs0Eov8AUU1jw9d2tpf2H2e4js9UtBFPccvqXh/4zfB/StCvviX4QvE8DeK9RmTw/wDEZrW/Xw3fTG5ltYre08S20c1ppF00kKyPoXiWyh1SyFuhk05UmaJ8T4daP8WfC/iC78L+JdY8Nf25pOoaxp2oeI7vSdGs/C1jNrFtpd94SmS107SEsPEj209jc3eqaRLJb3RnuprPSbW8OpSvdfWf7D/xe8SNa3ll8aviNrlx4F8W+G9Y0eP4M+LJbi++FFlrAlmjsNP1z4aeJGu9EtZro+ML/wAX6fZnS9Os4bPU7q60W7tL3WrS+s/CxGc5hkOHxtR4jKs94dwssLVo5XUWIxFarGr7aXssrrwqVPZTSjKdOFRVIYeCajh1CpTkvsMlq4zLczwWa5HX4g4U4npudKOcZfWjgq+HpxUIzq4tRjD65GM3ThX0Sr3Sq19JSj5ha3esWKFJ4pNQgimlA1CxF2+nTQxuYbbUYzNbRs1pM0bqty4RvNbznMeYxJefXbaeN5xcxh3yI03yK7FowsjIyKIyhk3Shi2MxhmHCuO++NX7IHhqaz17x7+xp8VLWPXtE8C+H/ib4t+DXjPw5deHtL13VNY0PWPEPiTwn8F11mSa6vm8C6Vocyatol200l1bWT614f1O906DfF+eXhf9orR9Z1rQfD3i3QR4Q8R6rMUkimtvENpp8Tz31wFMh1e8kVEhQhmtraBLYIkK2yC+8yFueOR5PxhRWa8MycaidCtjMmxUlRxuHdSLqclKM4xhOLUHyShUqrSceeEoyhH+2PDD6Z+dcOVMJkHjHh3jMvlCnRwfHWT4erPDzjBQhTqZ5l6j9YoVp86lWq06VOd7yjhakb1F9F6hqsxLpDIUjd5dqIJMhmkiHyszMu6YBtrbXUBn2BN+Dz1y7TzzN5yrsEojWREGGe4VU28hWZ2W4CqQRG2A4w5AS7vLu2uro2lorppuqGwNyFaOzdrctKJbd54z+4u4g9zaTyKkrRoymNGQqvPanemFxbXFtLtThpIpAXKxu0sMkbAA/IzK+7b+8UBFTfsatI4GVHEzp4ij7Gb096PPUajFLkdNy5otLVRuotbaH9rYHjfJOK8thneS5tg82y3F0o1cNjMHWhUwtWyTTjKLlytN8s4SUZxs4zhGSaVq5kuHMjloxK0cRjO9niSAtI4syh3qmQgYIQVcBkKlATWZc3MkFgbiVpAqKV3yAIwBLJeQRhAqtIxVQqld5yCGZcYzL7Xbbd80RVUmWQRLCziaYQm5McjEM7qZmXziVQnCiNGUtjlrrWE1MvDMlxbpEQo8xo0t92YpQiLIyvKAPmAYHZ959obYvr0cPKtTo0JKFHRyqSScOalBJ+7FJvm201s9Dw8wz5YeFVPlqylTjGlJTcaSnOzam7bRet72a19bjarcXjL9hkkWJJngCuNkjr+882d28xdyJArIVztcgN8q8iUtcyxPdyMkzKYQlqrq42mOQSyMpLxOVdG3FWmCDDiP5Xy2CSMotzbXiTwtK8FukCAvI8jlJSxhVgQqbMoxBdtpOQSo2EtInllS48gRuJSHfCrGfs5NpIAzbXjDNIxEpAVCc53MX6ko0/ZU4wjF0pOalGMm1eKtFpxi009W+r9Lnj5fUxGJ54VcTOfPTbk1aNJWsnKkovlk9tJOTS1drGbcCX+zVSC3kZvLhuC3mLC0ccBVjJJvcRMEBLvbhHMoWOUR5UGOJG8nasY3B4ikUwkikUSQW3lztCpjXDBg6htvmGNm+Zip8vQNut3EIJvLNmUZyiu0DMIlKFY3HyMkylmYPIdoZgWJkLqxbJJTBLPaxjyrnLeU0ieTC08ab+cbnkeVIUJR2VdzHdvZxyTqVJyj7SnBKUk5xhvOO8W5J2SdruOlknfSx6f1b2s41KMuVRgqUIzTio2aUpyVru65rO+r2aW2ezOZ7ewaVGRYligaR9260ZUachmJcBbpFYb8s0hJRArMaxLpo2v5B5Lw26eaGmFsh865cwSEFZDgGOJghbLOzK5IUcvuCzR7/UJyPP2ZitBKCBGkTAQL5ablVjlF8tVYMqEDAlUjZi07zQtteuWnRftTINjxA3SxMxhiWMOiptWMu7ANgBEUKQvbTqRpqEk6k5Tjd0qXtJcjmoO8Ixs2o8tnf3tex5tbL54umoc8aEqNWSpVKqSjKnD3eT2k7pN3bVrtpNaH9CvxoEPiS7ikuzLqlxaXEoF1BlAPnlBeWFEi3RbVyNiqqZLxsFDAUvgxoVvdXUD2Wy2mWdgyNh1EqjdFMzN/rlVVDmNl3uoVWO0kH6c8S/DrT21BrK309ibgTTTFUk864d1aVwDKRGFkwqpIihVZyXSMO2z5i8UeHdZ+GurjUNEieT7TDJO1ossi3MURkUrsXe6FoiMv5bbB1TKruH+J/Dmae1y6WWVJV6CjKXs41Zt0pTmk/ZOTk4xjJ80Yzbellvv+W47MaWIpRwuArTjKrTSpwk0o3t7z5FaKfVK3prdnufjdLYWdnaazcT3cDAbhHlYomjuDJvQ708pFZSyhEI2MmeC2eCt/BdwdQl+xvarpV8iywSvZs6TRzs8lxvaJ12TLGqjcuxWJXd8pbGXp/ju51u2F3qenFJXSJYo57dnhkDjyRgDO8KZA/wBzKKchWPzR+9aJqUXh7QJvtjwi3W1nuI57gF5IJbl0MhQscQoqlggdiETbtA2Ko9F1MHhI1KdlBRqU3Roc1WcYysudxnKfvTnPmUbfA5XVnaK+XoVszyxJc/7+MpQmnyclRtpqXJFWhOCd7/aV0ldXPz58V6XJ4T8UXlrbK1il5FLM6MrQxwbFaJXaKR22NKsXmbQxIkD/ADfMN3zqvhLU/F3jO+8VeIPF1rY25uVBtppXdFhZFjI2SmWOQPsLsUw6CRzHtIwPTf2hvFWpXGo6nrGkXAvLnVfM0/TWtw8/myBVWSZFbIVUUj524DyO4RhmrnwB8J2PiK60zSdeu4hPIEa/stUaKKZIj++FnBAWLFpSMtuIkB7fMK/SsvniMh4dqcSzxFGnVrYGNCqo0YYjGKnBc1aCVWE3C6jCnzSST5P4lr836JTzOphcA8zqUIzrqmqCqKHPOm5KDqygnHS3KnJtWcoq+xyHxP8AAHgnxZJpNjq2jaxr2l2+nXMd1e2VjDJYX8whDWqyrMyuQZAA7RxhWjLeWnJWvHP2VPiRD+zR8fk8G6nfalb/AA08WzT6Rpaa1HLawaNq8twZtJaSa6S3sre2mCXFmywTIGW4jnMcmwAfshrHhXwLDaW+kafpsUeow24iSBZoJLe7ghMbNMkbSsQwUPGA7IzBJFJVWwfG/id8J/h9470ZdK1fwzaLdaY8dz5tujQytNFJIke65Ro5W3KQsZEhEajcFBJauDJfFHAYvJsw4R4mynG5nw3xJl1XCVYYfFr/AITK9d+0w+Z0MPXpujHMMNNxnaDpRlZwlUlFq359TWBxtTC5rg8bmGExdHFSrV6tanQqLGYepNrE4bEU17Cq8LiE+aCVZ+zqQpVIJ8ri+5+InxD1jxZN9j02W5j0/wCaO5EBMjSZXEewM0qRgeXtKghxk7RtGB8kftDftDeBv2ZPhbPq/iq5e41nV/k0HTLK7SbUNS1BopZollhXiwtJTblJNQuN0ELBwEd4/Jf5q/ah/bBH7NeiyaFGlvq3jG6je10zSprxrie12MyR6hrsTytcIscPkTW8YVprwTeaR5cUsjfzk/Fv4u+N/i94zvPE/jfxHqGtXupSSS+ZqMksdpb248wR29hboIbeyt4lCxpDawxQgqrhPMc1+yfR/wDol47jGpgM64hg8p4Ew9eGLpQSUMy4k5ZqXJBxbdHCT0VXFy1mk6eGhJOVSl+XeNH0jMr8P8v/ANW+Fa9DMeJJ0pKq6ThUwuTucf3VXHWXJXxkajjJYPmmlFf7V7OPLTqe+ftQ/tp/GX9pzVtLTxp4hvX8I+GfMi8NeB4dRmbwvpkbksk8NlG8EF9rMkZK3mqXSNfMubeOdbVUiT5Ea6H2iNpG+zRsANrvKxjk+VAS7HKLJG+0LhSwU4HCq1QbnW3MiRoo3i1gj3BFUs67CwPmuWXYoZjmUjeS3Rtyw0mfU5ntlRzIIopN0hjhi2BhtIMkm6QEEFSrBmcbQFQ72/1a4c4ZyLhLKMNkXDuWYPKMpwUeTDYLBUYUKFNP3pSUIrWpOTlOpVnzVKk5SnOcpO5/mjnvEGbcR5ni83zfGVsfj8bVnVr4jET5p1Jzd7JK0YQT92FOCjCEUlGKVksXaS5GHifzAkkqqrIrb03EZJkBaRVVgqkHBOM7sTysIYTKWZy7PHHOxVZG+ZifIAKjaoTEhUgEPwM5I9FTw7oVjpy32o6p9svGS4RbKzVVaCRUMibo2P7yCYjYJ1kPltIzsC0aq/ITyWs28iNZY18obVm8sKZBH5sccTs5VIg4XzBKQHAJLLvDe1GpGWiTdvL/AIJ4vI4/EopvazXZaabPy9e6vmyWotGm3Sf63bcpsaMhhHDH5Mm9gGV5FkzhXbLBThSmRmEnMs9yRJNCziMtjfGZGVUYnP31BZXDs5Oxs87iLl9dRszG3DsEcbVkVZBHCAXRACCI9oAKkn5yWYqwDqKcirKY0BczSHEzh0jXapVljjYHYQowWcKhBLgM2SK03TVr/pqnf9Ne5M2rx5Xfvr1009PUJZJGCiZ3LBk8548xsdy7sgFlBK4VWDM2GBYMxI3MSR1Y7cyszMIWZVAfJIO8DaqKFLDaFJymd4VSptRKWgbypS0OJphbNIhdZrdRENpx5btjZsbCBwrBFOCwzojO7LDBDdXW9gkQjR0kdmwkaxwJuDO7MygAKZHYn5yWDO2jfSOr8l37aW18gvLmS5U7ySSScpXdlolu9bLS5NbOMzyvGTOoeMvhZXZFTgnapVyuB/EEJJYFu0RurkyIIdysxZW/dhIJN6ow81C+FYOAXBXaQFCAgAV9d/Cz9hn9o/4htoeoyeBdW8L+FvEfnzReItbtpIxHFbIbhbs6HG39svHdI4ispXs47a4YB0nSLbIfv/wF+wT4G+EVyuu+OtRXxtr4jNzp2kPpUkdp5rgbo5rdrmb7K7R/OpnS8fIBhKgpMnzuO4pybAe68ZTxFZ3UaOGbrS5k1FqUqUZxp8racnK3LG8nZI9XCZLmWInHmw9TD0m4qVatTcFGLV/djJxlJNJ8tlyt213PxPQXERXzMR3BkkjjDqVUNk+duOBFJEV+VQj4RmJwobNLeXUanMEc0WEjz57+YzXAhQXjDZGAInuPMaNXLeWsqq7ySKZJP6ZfD/7Lo+Kep6H4d1fw18ODZ6uHvtPsb3wlbX8lnpb3ccN1brqaxRNDcWNmLi7tJLq5y8Vs2+5e4hjtZO6/aE/4JtfAr4oaFdaZ4V8JWHw68V+H7QR6fr3hi2js3vEgs3iifVrc+TYavayNDAZpbg/2k7q5F/AZJWb4TN/GjhrI8ywWBzCji5RxXI6+Mw3LVw+ApVZKnRrV1P2c5wlJT9q6SlKjCMpyi0rP6vL/AA4zrMcFiMZhq+HhKj7tLDYq9GrippJtU2nKnB8jTjzu8pNRdr3X8p05muUDm5MbsvliN2G92CFWcSKoZlkCOqjY6BsKWG4htO1jgtbIzuPJkJhFvNNA8aku6ebI8hhEbRowfLYckKNhHzbvvG0/4J0fE65+OHh34XyeJdAuPD9xqLt4j8X6VJJPL4a8O2I8++v7rT72K3QX86KbXSra1ubu1uNVuLO0mvI4bgTj9TPiT8CvhXeeCPDHwe0HwfYab4X8I2jw6VaSw201zeX0pSa51DUtSkhjm1HVtSmZpr7UgqT+fcbbeOCFbaCPl4u8buFOGM1yDKaVRZvic4hHGYl4SvBRyzKZc0KeNr80XKpUr1Y8mHwqUJzpwq1pTpxjTVbiy3gzM8TRxdfGp5eqE5YbDKtTc1isVDkdWHNCTjClSjKPNVu+ao+SEZONR0/5x7WO81y5XSLERi4vpLa1+0PAUiUOI54oxIwwjTTI6KUKRO7/ADOsedn9LPwC8L/Dnw7+zb4X+Hdnq0V/Na2C6r4p0+3uRo8P9s6jbxyW+oWck7s91qVvNHdQX80sL28caQtGWhv/ACovza8T/s4aM3iJZ1f/AIRC+0eNrGGytLG1s7SZrVmLmaGGxtFuGhzse/vbhLwwrGkrTRwxWyfQvw2i+JvgN5mtSPFdtLDFZIkghbyUAuEhSCYpgE+WJBFCVzG8bLIZHLr874p5nhuL8kwWByfHwozjUjmEaVZSgsQ42VFwqy/cqMYufxSavK6XMk16HDOCxGUY6tLEUYYilUToSlCSqOVNJt0/Zr96nJqMpJJNpXva5sa14S05PGd1Fpurx2NqzTxOb0KtxehLaMTtDJNBDayAkrPHAfIZPvCeS4gUj0j4e6fo17pt99l1A3moeH5JLY3WpRQrH9oW5aQx20SlGlgTCPdSSRlmhW2jY5Zll8616+1jxlrkusPba3YKjWds6GBQljObd7eS2ntbZYWvdwRZZhOZXWApEq5iWui07wJDotxAwk322qXSy3N5c6hcxWIjdv8ASYYoVCx2rQqsjSxhtziK2R/OYtGn4ZjsXSoZfQwWaZslWjGlL2FOMaznOiourQxEmoe0puKTjFu87296CSX02AdeljcRiMLgasl7acoTrOcYwc5JQq4ene1OUXq0rxSTd4tpPsdG8NWfxAjXTLOUC5SN7WWW3e4gu52klRY0ghkGTHJOJUWaADzCHWZQhhLavxM+Dkv2vQVt7qeO/wDB+jWuntJGyzz3zy3F1JcWu6TzHuZbFriSN/KXdG5iJMsSsqyfBHw/ZaV8YbB91xmHV9M061uXhlk+22xvllkSG13zG8LWqwokgEKyO+5wqmdj718V9attU8Z6tIkknkadqNzsa1iNuJInlAiBuvLKQzqZNySLFJHumCu0eefyviHjDNMu4qoYXJK03l8srjjqbtBVKXt4qlOKoRUk4ygpUuZtOGsbcyVv1PAZHl2LyGWJzKip42vWi37Oo480qEVVdnKzjL2lqnLBvpzNp2fgkGqQ+CdFOqazZyW2kRLLeJBowgvLtWlGJvtYlto0tkAi3u4gn2XBUQpIZ128x4L+L2g2esL8R/GHw98d3fhdJXtvDMmipZQ2Oo3M11eQTt4gfULO+sUjSOMGBks2aW9WJwbdlBX3XS/hVofxEube68caiz6bbQNcWugWV29pY3Nu7zrE2pyL9nklHmqhu3iaN0i3w+dudGr6C1y48G65pHh7wYvhuS08E6Tp0OhyWGhSRW9pciL7K2nQvc3mkXcHm2l3amaexnjtYr+8jmkS43hpj4WH4v4Yw1Z081yvF5pmWOxNSOaY2GKxeEw2AwUkvaxwnJOU6+LqRcr1EoU4rnUZNPmhzLh7M8XQ9rSzKnhaVGKeAws6dGtVnWjGPs6uJlyP3YW0p+9LmSn7rS5vlD4MfthDQ/2jvAOtXumf8JB4Jn1KEXPha70uBIfD9/DcaiNHSNpIrY3cqXn2OW5urhooZrxoh5QSwU1/Ut4B+NuifE/TF8Q6NrNtfX/mKtxbQNbW2o2gMaALd2Yl3Q7V/deX5cSbkYQvJCUkP86njL4Y+H1tvDd1ong+zs73Tb/TrrT/ABLN9kkmtk0qQTWO6wtrpbezH2qGaaeeSWeaeIkLHalIWj+2vgDeano3h6502AldWv8AUtQf+3NMu7yW0k0/YzxrZvLtubJiCmY/MmZfKZlmaQhq9vM814Rzerli4cUqH1fBzw+Lw0PZzdV05KWGrydP2M6ldRSpznVcrqzqczTm+3JsNnGX0cwjm2Lli5/WYYnC1+Wry01VhFV6EaU5VVCiqkYzgoyVnKpb3WoR/XDxN8SvCXhK3sr3x34hsdJt9RnSwtZLq7a3murspI6QW8OS8j8SFljIWMDe52q2OO+LPxrudP0Tw9pvgu6s9PtPEDXEkN7FqFqmsQxWbWsTSSQJNJqMDTrJ5ltcTWyqwjnexlyshH56+L/AEXxHlil8am98RXVkIntDe3d7HAkdvI0ipG6yxG3kiZzL5sbgzKSWkyTTptJl0doL+M3iT3cVtpbCdri8820tkR4FSe8KuI7cxRCMOzB1IDKhbzFr2WPw0alSPtY4atScKfsqieKp1JxjduMozjVi4NxUU6cou7jNtJLqqVMPWjSlKTqVVKUq0eV+zlC11CE+eLg76ylJOPRw1uvtOx0ArBG17qkOo3rmaJpY76WSSSXzog7SpOscy72JVosMvzNh/n21ja3o9obuSzW0hMJjE7yR2yTxWKbmEyiQgufMdy6+WArRqDIVAZ6teEfEPhD+wUmu9Rik1XS7TTFu5ho1xavdNdac1zqUKSfaLiMDTLxH020ucgXTyw3Aihhe4W25vU/G1/reoa2vhjQYNL0v93FYWtzdS3UsFnsSIz31ybayluriaVbq8CeWsFusxiRURY0bPMMDgYwpVMTifafWpxg8JNVMRWqe0jKdV1YU4S9jClyRpS5qik/aQjDmXtJRKONlblp0KijBc7qKKpQhZwSjzVHFuc03JJKSfJJtrRPy/wAGfs//AAz8BeNfEvj7T7283+JoBf3+k/Y4zY3lxKUiu0t1ijbLmeaR1tvNhZRNOI2Yuof6q0H4d+DZrdbyRVtBJE7Jpoi+xuIyTLukjnZJ4mjTGQ0nmoZEcKEyV+e9d8f61btYS20vh7SNN0yzgS9vZAttZyNbqI1fEtxKkk806tPcSs/lvIkSRRmCREX4r+LX7YeleGrbUZ7DxJNLJZXU7R6vdKY7e6uo/s5ks9HsTC15dy3ksSW+YbVoZQY0i3u8eXTw+HrYzC+0oZlmNPmo4enhKdGpWq1aiapqCUpzqygoclKEGnSlFWcpKNl6cK9WVOpyyw2HcYSqyxDdNRowSU51JNWpuc177mvfbbdrtnpX/BRb4NeKfjF8KvB2ifD2/tdAh8HeLJPEN5JeXhthdxQ6df2ED6he20NwQsUd1IYEA2zDcrPkpu+QP2V9N8P/AAH8J6/4j+Md1o3izxhN4j02wTVdZ1e1l0Xwto8zQtFNoOj3UEN22tyW7NdLeXn2VDC3lQN5cLTzJrnxM/ao/aG0K6j0nw3q/hfwm2jN5t74t1Cx0WG/Rpis2oXegWCR3kUTSIkVvZ3Oo2d3CoQqfNlvEX8/vi78Tvhgv7PX/CWXfx+0vxhqWganrugeHvAmkeF1SSbxpPZmLULq/tIU8P31nbmVojNqt7PeQvHaQENcCWCC4/XuGuGc6zTLnw3G2EyqtmtCvWweFw9HGY7BVq8oShDE1cuo4mlhuWdGKlDEYqlGE4OU3Fxsvnc2zfKMqn/bTVKWYRwlSnSqVajoU8RShFSlOnSxE6VSu5KrZSp4eTUZKKlyyfN+nHgH43/CnxT+3xoEtl8Q/CjJpXgB9KsNc8ZeLI9H0mLX9d8S2+lz6db2+vxx6Jp8klittHL4gs77S4VWeaylaVPPlr039pr4r/Dz9pL45fAnwmfFa+L/ANnzwz8SPDHhTxjpejW+uX3g3xh8U/GGn+M38N6PrnijQoz4ZUaAuh6deWfh2+8Rq15carcLfaPff2Zq8On/AMgTfGSee7u59a06yvvtumXlppsEkupwnTZLt0a1vYvsF9bma9sEkuprGPUHuNPSaaRrixdfK8v7O/YH+IFzr/7TPwJ0HWfCun69pMPxHOrW1johurXXB44vrTVD4e8d381rqCTpB4DYfafs9gtvpEWhaa1vd6Pd/arh7j9izLwwwuQ5TisxoYqvW/srJsZKlTqfV6Sp1qeCxMvrUKsqkEpU3J1IpqEoV1TrOr7jZ+UYTjjF5xjoYKoqcFisww7coKoqs08XhlGk0oSUuamppyvf2ftIxXNOLj/dbq0un2en2Oi6dHa6XpuhWWm6NptpaBY0AsoBBHHDbxwrBBDawxWyiCEFYlVVRgFMa8zpcDNdTFJZ5VlvPLJVlNybzO9Gw7PLJDIdrOcpGnABLHYeUv71tNt90k8LSXlw16hZHZGuJcb4kbzHUukYICnaEkVlY7mY11VhrenRCxlgEtpewW4u2lW5EFwkscUUgmBV0ePzUbdGyj7oU7W3KD/BWb4zFYzFUvZOk6kPYqovaSfM5ThSjGNl7PnlzPRRtKMoqD15j+gqVGEYzkk253krtu0bXuna/b4rWs/dvdLC/aT8dWPgL4F+MrjxRqNx4d082lnp11em01C8dLTUNRs9MkaaXT7621BMvIsLW9kY5z5xntbiGaGNX/HHQvjHrltoGl20iWcNze219ZXug+HJb201XS01Dw94R0eLxDYa1psR8SaL4g8Y3txrDeMBOYNVY6Z4c1iyuNatdJMMf2z+3F42v4fgdJY3llaano3iLxN4dubnWb25sbm20PRtKv7q+Sc2V9dRQX0tzqun6batp90ZftFuzXEQURxs34x658W7rQPH2taPqqS3V9rN5JJ4n1u+g07U72TU5t08l1Y3EiWBtnvb9IotR1OGd5Lb7VdTSLqT20VtdfuXBWExccDVq4alTxWLjCnWgpKEK2DWHq05uKlOnO8qsJRb9nP4pU5RgpSk5fL5nDDSqUfrNVUaLnVg+eT5JTq0nBzp+zqX9rGSaXPTsoRqQl7kj778KfF2w8CeCvD2i3ser6yuuCC5sNe8YS2mmavcrqtlHe20niXKS/8AExt9Rk1TTtStxNcRj+zrK7TVvP1OW2sOn8L/ABYuri7FnqLxvIT+4EM8UsMwVmQGK4FwYpAhjIiUEBztG9y8Zr4qvtV0v4lWFi+tXdxdS3Nja3Nxe2IudRfT7W3ubqa7jmnu7y00+K7jBW9TQ7G2bT5Hv2Ees2d/ex2lt87z6jq/gnxXLqHhLxdOV8NmLULvwtdWKrpupw6e0FxcSXN9qFprGk2sQRFkuZ4UaZLVpY4Ewis2OaZC+J8dH2TeBzSMqtSrCpSrxoV5Orrz4mNNKMnL3LRhKlC8eVQg7qsLjKeAwtVVI+2wEJPkqU505VfcV+WnQvSi6Ubuz5oyVONmnKyf6B/tHfD638a6M+v6bNAPEWmQXcVlHcQyT2ssF9bS2l/FHFGrW1vfGznlisbqWHMU7gbUdY57f8ePhxoMPhP9orQNaeLU7a31LWr+e9svs1xDLpOrW1vJcvp980guJJrMPA09qsksYhhdZCqSQMk36dfDP42t8Q4dT1HW9e8JeHPBegWMUFzq2papZrb+JNeeZLu/07SFmstLN3e2sN55bR2kE9vaaPaS3s928klvbTeb+M/C2nWvj218VeDLSLXv9Eur5r/SniuoRo5ic3bGSLzY7krBIgiadnnt1Ajldk81k9Ph3GZtkGFz/IsfQk3isBisJXjTrw9lQ9vQc40FW1gpN1YzUJ8s4u3LdSkVKeBzLE5djIJxlhsVQxOGrKL55KNanH2kqPOpOPJCatyyXLJNtrlZ9veBPjVpep3tjoXiWFLjUraa2hjuYkVLjULBgrw2lxqTM8pmjW5Z4WjDTFVt4lm8lDG3snizydYtiljpzNaNLcNPcxzXcc6l23yQbLiJI5FCMgB2hjGRJHv3hm/Lrwimg3fiTVUm8Uaj4dgSzvNYsLzUtJvLqxF1Z2F9NFpd9c6Cmpaha3WtX8OlaZo8k2n29tbapqUEN9c2OnQS6hX3J8B/GGqaxHp+jNYXWpvreoHSrC3iFzPC93GUeC1i3SuyyyiQC2Me3zZScKrRkP8AzbnvDk8txNRKWIp0swVGcFSgqckmqdb2V+TmqyhJRjL2cviUo62kfrtDMqM6KrUf3lXCqarxqTlFWcXH20G06b5oKTUb3jF3cVdHuPgiLwj/AGYnh/xB4b8Ky28Qkk/4nHhu2kSbyDLcJdXF1B5NxczwNKYmluRcERSKFjLQosXcRv8ACfT7cPodv4T0u/3Czu7zSLK30/ULpdqy4a5hsrWaS2YPmRQ0kR2qZSJI4nG5omkaTevJZahZT2Us8c08lje2hjufJtru7sLlbq4aFpLGG3u7S5R4LzypDiORw8U8UklzVfgb4d8Qq405pNDl/wBRb6hEr3Ik85gn7r9+jtGYsoZXlQncArGMbBvQpZlUw9Kg8NgcVCrKjGE66VGvU5ZxioTrSlRpwSacZKvNqa+yk038u8xpLE1W8TisPFXcqcZOtFuetvZptKKTafKvdle+tzufCWoXN7YW1vDpFp4r0/S5okuNT01S91baf5irbnU3toZIC8RjS3f7QyLNI6SEmSRkH6B+HvG2gWnge2bTv7KsRO0Ya+fT43t/tEUce+3MTiAFowdrQhw3mHzUYRGMv+WHgr9nrVNOE8j+JJdIsmuTc6jYW6NmeOK4DrFGDdTrHMyxqIyLiNgrlmGdgHq9/quo/DDwvJaLq97f20Oraf4n0+7JuLe90/VNCiv5LO4tLiG7kuYinnK1xEGMFy1raTXCObKFou3Lq9HKcZjHWy6tQqYvDywzxFJ4SMVWhJ/VHhvYQWLVCUWoVXKpOVOcm6NkrVPLx8MVjF+4rYeu1UhVp0/30OaMuT2qrq8qanCSfJGFNJrdX3+ufEPxn8C2nmm41LQXZ/mjWKW1czI7ERyGNZZTFFI+/bIzPF5ikLIzAE/Hfjr9tT4eW99Lo9lYaxNcQpMYzFY3UVs80ALPCxxGoYk4jZ18gopEUrEKr/Iq+J9I8TxebqNxpb3Om2EZs545L5Lm5nsRIsUMeEUu8srMifaZ/Mghl3EvFCsTcz4v1C3hu9Dg0bw9bf25cXt1/aLTm6iuZbeCG91G5jsFuBcAXcWnW/7i2mYrLJHGA73Eozz4utmmeRxGCrSweHpSaoupQwtWriJxneMKdT92qilFySn7NLmaVnJpt9WXYbDYWqp4mNeTcJOMJV4Qp0akdbVPdaa06Xae7ir26nxR8VfFvxFnvBpVidJs4f31qkySWg2kK7yTTr584KJ50Lxq7lwxfy4yClWrL4xfG7wfbw293daU2gzWtmsV0ZAJ47JTEsKWtz9nZTdG3AhM0tvPHA0LBom8qRa+bUn1XV9L0wa34q/sG5u4LmbQ7ewmSzbXLJNZ1K0lEhN1GJr+21OK50+XzSZnto7S3EEgiVnh8baV4n8WtdaxqXizUre1tLWea81lLyC/me5TUp9Oe5nFrcwy3E980c1z9pV3F7YlJ1eVVkB8LJeFY8L+0qUsXiMvcJTjSxWCxEqUI06rjK85KNWVTmqVJSUH7Ozd23Gyft1ccswUKc8Lh50IRk+SrBV6nPGSSlBtpKLtyuUZO+sVDVtdf8RfGV94z8SJ4eu/F+rtd6lO2oWGgmePUrqMXsVpGPtOpW+nWKzBpklayjme0jt1lMEVuEd2f1e4+Gvh208HeGbjWWGia1GJ4pJ4lk82eFJvNzcPHBLambZLJtnncGNEZnkO2LfzH7Pfwv1STX5dUvL6HxDo2nvD/Y2rCK0kdrO0hh864t5hbQTxrNeG5torWQgWxt2IDA7q+svHmhWmoalo2kale3Wi+H5TfR6nqVpPpsNrouojR7q+8PNrrX11Z+VoN5q0NqmpTNIu6EM0LLdLC59GWVUqlXF0sHKOLxdWFJU3Vk4xnLFVFKo7040HzyblFxWtryjGcds6maWnhMNHnwlLDxk5zoxjZOMb2jCMff8A+305yl3ep8O/Ei9fVm0fSJxeQpp6waPpd7Gn2i5u4bJLmW2tt8rv9kktLe4MUQbZAUiSEcAKfOYfD+t6TqmuWWu6E3ijw9feHp9PjjmneeLTWuXhYavardm4gXUxZrPasscS25a/lmNqzLBIn1b8V/h/oej30Xi74j/F5Ljwtb2zsmkaFpLR3N7JfWEenEQ6tpctxesZw8ZhFpphMUYiitpYzBFOvwB44+POleCr7TfCfwS8DvJo954o0uGG7uddvYL+5+2xfvtX1G+8TSajJfabZFY3u7W51C2uJZLiKP7PGqvIPrsg4E4twlOVXKctq43Gu1WvGVLCvDYRezi6snicTVo0sHUoU1TqU3zRrSi1JPnck8c3zXh1xw9DGZhToqpKk0qcq0JSnzXp0lClSc8Q6k01OHs50ZNqGqijtvhH4Inj8d6tfeEvDUvhO7t9XhHgvOpXyNqnhiKW9l1y38Wg/ZrnUL7XF/sozanpzaXYWyx6jbwacq3lsun/AGE2hrYafrdvt/sy/kurWaeK8k3SXEKLc3AttLEsirqNtbjfLPNM0dyGWKEb1mMMnwTqv7eHivxFrHhtPDXgUaffaU13BrKT2+pw3un2Vkun2Vukkf2U6WlvrUty01pFpLalbWsum3BlvJzPDby/TuheJtW+JmnabrEmtPbatPaG7utPkDiPTpri3V44BtNrBOmfkjLWqEmZQ77FYj6vM8h4/wANXo5nnGCk6VOUYRrQlCliFThGMKcZz9vVqKEPZtwvJ0ZJqdFyhKMn8fHFcL1qrw2BxcI1+V8+H9pKdFXkuZcqp0oe0fOvaaOfNFxqPng4rXstTt7bS77Q4xoccU+o2d++tLZafNqUP2SK8SG2tNQIa4s9PuJb64lube1lj+2Sw273UcwtkC37zWRpOmpDG0SOiNG12RGWlHmLIWRvNzIiJIqoZEt2KptEZVZGfgdS8N6po1vqM09k80NvFNKWt2WW4aZpMxJOQXQNF5rSTITM5QbVfOZB8z+L/FOtW8L20F5fmG5VhPEbf/Q2leaVYomljBlkgEQhujKiwyATSqFG8M/lRwmKzPHKGGw8qUpzU5zxLcXOs7Rcm6tSCnJKK1i5QbV0tSvYUMPTn7erRlTVOSh7CN7Ncs3GKgnLlt1fV2btdmx8c/2o9M8PaXqfh6y0661q21JbLSdWvtPDXsszm4kS903Tzc6fdWQu7mAyJJGlzuePzbRxG8cUp/ni1rw7b2viXxDc+DtNutH0vVtWvruxge7K6joyLc7YHOqQQWbJPbSuH8yzh+zxhVIZZYrjP6q/EHT9d8U6LEDqc0mh2Fyst7Fczz2UZv3msbW4vLW1KRqUnC2DOJ0meOO0ffIQskleE3vwxlube6EKwx2W54Jbq9Mc2rwCWYQsgW3aOGRIxteSICNw7NJFLD9ocSf1t4ZVMs4YwVSblUhiMxVOFa9Wc6dWdCzU6dC0YRlKbnJOMWnF/FK7PxPjJYrN8VSpQoQjRwMnP3KacacakUnz1vaVOZS5Y3leNpJrkSWvxHrHgTXLH4cWGt+HJoJb3QnfxJf+H9TvtI8q+tYNUsdCvdd0iG+FvNrPiCG+1bSGksoIJ9StbE3OpvaTWFre3cOXr3wlm8ReBrH4s6zYa7odrcrq+l3drNdeE5dWt9c019GtIZF0GfX9L8WWfhl7/wAVaBCviW90+9tLme+1KDSVurfwzrsOn/bFz8P/AAGmh64ZLm+1OeU3M+qXUEF7cWuqhX/sy3iihY3DaWs6ysTffaItk9wsSrG6xy18neOPhjpOvRK2q3/iTSNVg0yaPRrS1s4NQsL/AFC2hjit4dQa7vNKnsWnRYxPqiTalMII7aNdMuJU3t+v4DiJ4p8lHFTpwp4ynKo6+DqylKnq6tCMFWpXvFKUKq5o04pzlCSdl8JicrpUo0+bD05Sq0akVCliacbTXLGFTnVOqm/aPWm+R1JWgpRa5j42k8H6kNWTwnHADd3l1aw295GksksmyJllaGG3a4muLWWOUOzwQSSXCxwtAjO7Qvzvizw7J4V8Qazo5vNO1uHTbqS1s9Z0f7a2l6vaR/NBqOm/2np2m6j9jvrdRcWqahpun3vkTKbqzt5C0Mf2n4I+BmmeCdf8H+J/GnjZZtDvLqCTXfDngzTfGMPj+TTSEl1/T9Mur/w1/wAIzY6vp9nMl7b3d9fXllE8lveC31S3U2s/AeIrbwfFeXlp4kj0i9FnNaTx6jp39p6NZXWnJDPp1xHZWrw6rf2t7eW8OlapbXNx4eeSO7ub17tI4IYLN/paGcU8TipQoe3q0IU1GUlhqlGnKs5vmtOvCE6joxj7zhenapH3pSVoebVyatSw3tqvsKU/aLmi8TCrVhT9kpwvGlOokqr3ulKMo8rsuY+bBbyWFjqVhZy6HrCanpmkX0t9DDO15oUkape3OnWsuo2unywXyTSmx1Y2cdxBctC8dne3NuRM/wBD+DviL8Qrzwd8Hvhxqr+G/h/8LbLXPEbp4utfAWlabc+NbXVtc0dvF1x428Safpdv4g+KNl4UiS2OneHNY1W/t9DszPpGiWtnPqzxXnh+o2fh/VruOLw/Cmhtb2drFNZT6nPcvqV0APtktlNdrEyG5Du0VrJGqnaqxsWYlrmq+FNY0V4bjWfDmq+HbW+ml1HQLfXbTVLS81vQTd3Nut5p13LZWumXdjaz2jW95qdu0EUl7LsijlWOdLbsxmGw+IjRjWlTclUc6bqJOpGs6FSlGdGLk4KrCEm78k48vO+VP348GFrV6U5yoqrFqjyzVKpOMVTlOCqKq173saibjKLcbynFKXR/sf4Z+MfjzSfHPiZPhv8AGHxbpdjp3gux8QXukfEfxdpvhS3knGmF9T0jxDaeONT0rWNW14XekpMP+Fb3s2vWj6faQaJZrrUcFradZof/AAUlv/Fes+Ev2f8AX/DPgX4T+Eb60m8J/FnWF8UWHhzwfpb6TLqer6xrnhPxPZaD4q1228Ratf22j3i6prOueM9K1bVoI4bDR9NTWZ5B+OPjvx18S/F1h4L1zxbqPiLVNL8P2F7oHgnU9enWe7fSLbxHrfiG9hg1SSKKfVltPEfiLV7u4vJ5buaK61DyBcxweRBF3Hw4+LOg6z8UPEXjT47X1xrc3iPQta8/VP8AhBPDXjV9R1ZNNaPTLC40K61Pwrp1jNqssNvpreJrOb7doM1ymux6fq0to9je/mmK8OcqxOGrYnNMuwmZ1KGDlGlPD02sbDE0acqMJKdKFKOMnWhOU5wqU6cYTSw/JWpTqTPvo8a46niaFPLcTiso9ri6dX2darOrgVSrqMpKVOpOVSlGFlGFZTnOpTlUkqlNuKP6Hvgd8avhZ+1F+ylr/hPw98Prrw94p+Gtvf3Fz4wtfEPh6L4leKtI01zqGu+KPA3g7xTJH4V1TTo/BHm+IPG/h/Urmz8MwwHXb3xLdvE1vO/5f/tEftR+CLDwdongD4M3eqR+NfC/xH0vXdX8dtYaa1h4nXQ7HQWsrr7Hd6MsuvXLeIfDukarp/iW9h0K+vLSG70TW/DjWlpY3+q/NfxC+AMGj+FLf4m+HL/SvhpNf+HNR1yD4d6jqF7qckmiS63c+G4tP0vX7vzrbxNqywTxnUJ4VtobqAyalFYWNtJCkvyraR6jqWp2OhaNcal4guW1C2t9CsLK0u3ubua4kR0sbWwWV590+qXUsdvDEoaea4aQRq0+08vDHh5w3hsfjcywmOxlbARx0sXRyms5LDYLF06NPD16NWo6lSniMPCVNOFGE1S9pKq5e0UYqHVnXGmf/wBm0MtxdDCqtiKE6f8AaNObrYnE4Stzzi4wnKVWhKSrXk2oynGNKShCSbf73+Iv2w/HKfBfw38ePiHrGm+IfGfw48W+DfE3we1bUdM+I1hqnxQ1W38T+Ml8aeJvE+unWri21s+ONY0e90/xZ4Z1rVNNudP0HRdSsfDtkNN8UXd9YeHfGP8AaE8O/wDBUb/hGj8VviJc/DP9pDQ/hz4a8BfCnwra/Djwn4R+FXjPxlJ8S/COhado0Xi7wPpR1O10ifw1q/jHxRe3vjOwtIdO8VGWMeK7mz1K6Q/nDq3hn4kvoAXxi+sJpngvxRrUvif4f3EWpNqngS7urrwzbya34j0W4snsdGi8UXeo2Wk6dqd1P5mpXOk3Nlcpss7NZvVvGug/DDxJ4e+G0+i+LE8O2+nQfFa6srFbbxl4q+INn4aXxvqeseGtA8RwaY0PgxPEV7ZXV5/Za+DNE8EeCJPt32/X76wvdQ1K7s6pcJZHlVSnicBWr4fF1szxVbBZllVKLo5bSWGnVhhZYdwrUq2ExHs6lSspU1GrVxNarQrUnVjOXNPiHNsRCnhpRpQhRyrC4LE4XMJuq81isTByjXq1eStSjQk1TjGlXo4qFOjRp1JzfPM1viBa/GP9k34sa38IPie1zfjwtqJ8OXniy28Q3Hi/SL3StF1iaz1NPA2uaL4lvvAmu6dHrun32nTLazalYw6rpF3YyTQ6jZ30A+hdC8WaT8QRe33h65muIbdW1GaS6ii0oTQfYJGmHlSajLHb4SBvL3XJN4W8u2WSXCN9OfB7UfhZ8d/Bll8M/HMB+Iun+Htbe28QedcQx67ptjczeNPEV/c+D7xrnUt2h215qdv4gmX7Rrl3fa2mv3/iaXUNVuLTXL/5M+L3wJ1v4JBrnwHNpes/Dvw7carcW5uIY21eTVruSC4vdLifybs68IbVYrZHfzLGyltbwSRBpJS/FQ4vyrNc0nw7xBQjlfEmHVqGNnBww+Pw8k1QxcOblnTnWspfVq/LFy54Ua8+Rpfq3A3EnGfhjVWfcB5tWxfDOIqUsTmnDM61Wvgp1oRisRh6tJctOpCCU19cws/rFKCg60XCV5dwbeSBbWSSVVRI2AkZHlYCMCFZFll8vziqgQbIUcGWVNxdyDWXLaWkr27C2muhtkRmltsoZTKsLJKrKu1YnfCLuWIeWyD72F5r4faxHqSK0moaZrFl9kjmurzQ0mkt7CWVdVSwsZUltLNbC8ubrTClnbXI06OSF0kcoZAU9OxAHSGBZokaJtTYXCvaz4kjZo4bqJjFcQESNEzRuofy1BIIZq5swwdTAObp1KtaKlKSqwpyjCMJz5Um5O6k1G7jbSMtG00z/R3wf8Y+EfFvL4YdxpZLxBSoQjjMkxmJhOpOcIRlUrZdNyisXhm77JVaMouFWCSU5cvb6ZNpsX2eG0ninVp9wDOsUcceFlKRws8b3JCr5TshIVg5JdsnSSyt4nl3wJKfNEiQFmRmdmCsOXzLDbrIvzbiAzBioCvu1owhuC9v57lpCLtp0bfJcwqsEpKSKyJHOFVInjaSKSNG2qzOCXLGsjNcSArO0E0ZkkJaK3jkaQxsXdht+zuqhtke8sgU7DuVvP8Aa1a75nJuTVk/aSjJz933ZQnyu1rpt9Vs0z91o5fGh7L2MaUo004q6SgoONr2jZSbTSel2zG8toVlS1EYWRnhj88LJJdF502z7mUY2LHslTaAWjJAKDfTjp0lzAJprgqzStG7rKP3MsohIiwojRDKqDEaKQqgM0pGcaZ8u4cRmCEpFEi7tu5svGJ3BkcsEyS42kOvmOuQoRcNkNqLa3gSRPIN0GWZ4lEsUjuG81oUEiLHvZwCoyyguzAK2Oh81NSioONRwUlbWL5VdRck/wCXayV11OlUoKftpu9P+FOPMoNrmW3VK+n2rK+72zLa32Q3GJrVirsHljJ82NYzHCrSSBQIXjKsJXDK0hELRby+VfZRFTJcxzI7uTBPLPcRmUtHhowiHzDDEVZiQzs8jKGAjjSNTenubVppwpgDLLCpDKY2R/JHmOCkYEgP7opywgdhllWQgutbWKUmS7iiW3ZA3zxrAZJnx5LHzCfMYQpJJv4ZhONyjAqJ1KlOnUlCUqbjGnJNuLte3NCPdLRdkm9yJ0sP7kajhOnCpKSvF8sXJWVm+ZWSsrtSbfZH9St94+kvHs5tUtgbmGJ4pg96IEtm8o4KCLzpijrGr+SsxblSQoLZ88+IGq6R4ntoYBeWFkZWhlikkk+0TQpGE8xIy0kQG9klkfDeY27BUkKR+Olz8YP2rNWsbWSPSrLw9LLbhYjOk91KAAFjMiTzRguq7I3Em51MbSHDY2+PeJfEH7VOu2OpTar4ul0m2tVT7XcWMdrA6eav7+OG6SEyqW/erGqFsD5YQx3iv8sMt8CcwxmKk8Vxdw9galPFwkrZl9arQTapuPs8Ph60K+7Sip66dtP5qq16GXVaNSnSqc8KU6tOFDD2amrSjHkrzjyO7Ss426Jvd/tCfH3w48HwwXmu6/odqbBfKmHmQL59tGdqQmO4EiMjHbLGYXWVSCjNwC3yN8WP2ptU8SyXXhr4Z6dfa3pNyVtbefDKmC6gSrKrsZFTzFLFSQocsFLIcfGXw0+FA1y003xH4n/4SXxRq1jMlzqD6jqF3MJYXIyVjkZkSO4j8iULICAu2FSTIcfpv4L0bwdp3hvT7jw7pMYgge1Sexu1h33Cq7C4Bn2xtDJGm7ZwrABEycFUyzjhrhPgTGwqV6+M4zxuHryoqlWUcHlNGsnCUZpU6tfEVU5RjKEp+xXLJ3jFrT0qdWj7OGLrYaop4qEWlenzxnKCm3VSgvZVfetFJSS0953ufPXgf4T+LtTjtvFer69NA11C0dxYCyhZLbyWfZbwi4Z/KUM4ZpI0d2Jw2SuVqXXghNJ1M3GkXiJr9u6zQzmclfPkcskjBAWFyp35jBKgIrsm7NfWviXV7X+zbbSdIjntHXJjSIxGJIlVGW4Ykk7RlMlcKJW6k7ccF4e8M6Fayaleaxc/br24nSQMJ8o6blAlkR5FP7pXaQsCY1PyrITkLyUOJcwr/W8ZjKtKlCcXTw+Fo0aUaDoTdo4afLGKqQjCXI+fmdrpt7npZbxDWdP2c6SoUqf7t0qdOnOrVg5J3qO/vxl9pN2e7V3dV/C+qawHhkEMthr9kQuprFeTSQ3SRBiLuF5Vfy/tO0v5ZZ1jkJiYbWj3eEftaft02HwL8Km1tZIdV8d6rE6aXokkkU8WmLtSIazfPEzyx/Z5N0tnbXCJ9rkTy2WOFEd9v9r39onwr8APhfqN9DJps3i7VNPW38IwRzErCkpdTqd7Gh87ylAlFpGVkt7q7Xaz/Z7e5df5VvHPj7xJ8RNZ1TWNf1a+1bUrmaS8ubu8u5Gy7zCSQrudnRCx3BExEuXwDhQv9J/R4+j9HxGxsuMuKcBHB8J4XFJYTAOE4PPq+HklJKTs45XSqqUKslJSrzUqFOXs4VZL+VfH7xvwXDDr8N8N0qceI61KPt68YRdLJaFa0uS3M08bODbpU5Q5cPGUa0r/ALuEpfin8RfE/wAVfF+q+JfEmr3eoajqF1cXd3dXhRZdtxueTZEoQF33jZMgDFQ+cs7PXmyiMBIoS8tvBFK0MbCV8lgN7HCRHAChihw7ErjH8Fie+R0lUzTXDZVWkWQSx+SmQI1yS7KVREUBSQoAU4G0Z5k8yRUVyzxgKjRqy7I1ZRskOSfkb5gFZSDwAVCsP9RcDhMNgcLRwmEoUsNhsPThRoUKMI0qVKlThGEIU6cIxhCEYxUVGEYxSVkklY/zvxuLr4ytWxWIqzq1q1SVSpUnJylOdSXNOcnJtynOTcpSd2227k4nMkEiRjqyY27oypDfKFDN88fVQoxtbOc5xVuKe9jEaLLh1Q27SsxGEjBDqVXLBzu3YzmVDna4xvjW3UDmVWm2yF5AFKbkPybSCHjAAIYFcZw+QuTTPMDP+6UKoCSSOrhGYmPbJECwGSrMdzs21kVQSSMnrOVuzk+qs7Xf93X5eXzNG31W6s7gzb2LQ5aGO5VZMjLktFvDBl8z5zE5JLKWMeQu2nGUkmxEQv2mfzRIdyoAWHnYGyQPEpLJFvwxKKzHqoqyFXWSRIjIC53vJ5UgRcqFUFHQMylSoJVF54zuIqZXAjR1aMtDPKsMgjCt5kSLISjLtZk3OGwd4LNj92MgK2t4pczsuy6LZWWiX4Be6jzu0LNpat68vezvt9z7sWW3RrmO1hmE2+5jMBKbZT5zpHAs8zAIAVBZlClVbPLKML6PY/DLUNRlmY3CyJayrLcRadGZGSJWjSWW2MpiWR488xl4WYRqjCM/6vO+GuqeDtJ8aeHdR+IFpqF14Ntr3frEekRQzakE8uT7O9vFcXtjFIUvfK+0q93bzC0Fx5EkVx5MiftrefsfeIPiFf6j8TPg7Hda94D8SeH7DVNB0W+gls7yPTTYwLe29le3sVlBq2jo0kh0m+eK1uNQtpjm2ZIlll8LOeIcFkSpSzCtHDU8QpQpVpp+zlWvBKimlJqbUnJOSjDlWsr6HpZdlOJzJVVg4OvWpyhJ0l7vLTkm+e7avrFpRXNK/RaM/FZvhH8SLmGS80Pwnq/iCAzSlrjQ7FtRe3EDhZBcwWUcklq8ZYk+ZEi4y6fMAV+q/wDgnx8M9L8V/tAWWv8AibTLe60b4UWkviu78Pa1beUNS1uB2s9HsphdPFCrWGqv/aiRTeY90+mrZJbuJnaL7t8PQ6j8G7C/h8S+EbyxRG8uYzXFmtxazHz40xY3DJdOpni2yvIrNKmZYHbyiq+1eH/CfgrxHLB8TtJso9O8VeIPDF3omtixjSM6horXlnq0AuIFCxXVzYX1hH9mnuLVZ/LaS085kKFfnMfxXKeFxdONJTwlaMsPDGYWpGtySnTV1WVOUnTU4ykoSiueMmm42sz2MPksKFXD1o1pU8XQnSrSw2KgoOT5+aDpKSSmotJyjPSSum0fpf4F8Y6T8Qbi3istQS0sru3Enm2h8m5jkaNpLqwuXj3JePl1TzhMwgeDaMiVxUOufBey8Vao01vLd6lPPdG8W2mmiRWhS2xLKsssapbzPGihWLxNF5bo5wqhvHvhj8YoNBsZPCcUOo+Op5dL07UNM8O6XFHY6vZeIVtjpz6ZrdvcWGm6trP2CK10u5s5NO1DU9LhkDwyyyTX0t3F9E+GfitdXMonksoLO6tdak0nWfC8NubPXNPQ2K3EEl5YeZJdJDE8y2QlvUhRJkulUn7Mxk/Bs5weNp4qf1CXsa9KnKcqeHqx5/q0qcJwr2n7CpWU3UUKk4KLUk/eajZ/p2XVsPiKdNVuadGonz1q0E51MTGU41KcVGVSNNLlbjFzaS6e8jQ0PRX0BbZ7Cx0rTbzT0b+2dUaH+0XsbOwMjRW8MdxDNYC2kWVnlgUrDdSvcBmFtIsEXi/jH416X4Psr6ztNQi17WL3XRY6VYy3EtncalPfySQlYGnhtjAkUs1qYYGZ7dEe5jneMhTXq0vjDwvPdalfrJeR3hguWn0ma4uoV8iZSsX2th9ngdVgBke3EksjQssixSAxkfntqWn+KfE3x10nVYLC113wn4P0vXPFGoXlpBPbRaBBp+l3FrpElwuXLzz67Po8do92Hh1W4YW8ipDdSRp8fDJsrrrO83ziEabynLMbjq31qu6M8xrYbCOrRw6lrGVaVaEaMZTqNv2loQlJJL262Pq0KWBw2ElJ+0xlOjRq0oudPCU5zhGvWnBygnClT5qnIuW0oq8kj1PT7C68KWGqeNdQsrddTvr6S7v9S09Y7uK5Egh+y6SLsGSK10/zohOsMRUXEzwT53RBK8x1fXLu5J8RXNtb3NjbvHB/Z96ylZLido4d4aH/AEogQtCtvcoHmtLiOGSBHjSRpOH8Y+LPE9hpUdza3TWi2dyl7YW115X2O5isEkzFDassaO+APLAVZJFlOwN5bA8PB8bLfxDdXOpvd3+keImeD7bp1u8S6RdxRyLFFKqanbXD2hhkaFRbq6IqoHRC2Gr8uynhPFZjj8dxJVqyqY6cVOrOpWp1V+792OCpUlSUaNKFNRhTcZVFTUErqNlLy804mp1fZYObcKDlKnSpKL1tFctaVRy5v3krzcOW07y0b1On+KFkLzQotclEd1cajPDYw3CxL9k0q5uIxcIZp47ZWN86GCG2lkdmkkwuwPL5Q8y0zXZdO0aztLO0mhvHuEtpEmt7iJ7iJJBN9oaOKQQyLKoaFkmjjBtpY0WURbSKeo6xrvi3Wryzu9VuowsDreqiW9vp08cLNMHtrZjG0szK8seCygw27CNxt21NpejapLAltNc/ZbVdkD3jo0iwBLmOWG6kZRHGyuSgn+ztFbgBlQybhPX6tl3sMPllB4nEVqEsNKhUccTVdVxhWioRhTjGjFKmpc/JTje+kkrqz8GriKuLxihRhTo8/tLOMIx5qq5bSlaV1dJKU5W0uno7rYspJ5dduT4fgljbUPLXULcQyzWuYtxvJ3SZ7i1nYeZMHETSTiYRLbPE8hiPp/h/WLW9gfRNW0uC4NzeTRxSJDJNLbRqVEwlguFWJYZFiknibAuXkZle7nCGFOf+Hfi7RfCmv3+ma9a6WLq2ZBI11BqqPKLWNcF4Z1UvbXttcQzrqFlN5UbxOksMRbJ+s7PRv2ePE9xYala+JdU8GXl2kD3sx06O40iMu6o8fmQsJV8xmJ85yu+NifLV9zr+P+I2OjTxdaMsBUeG9lTqYLH4eL9rWqQipQqxnTf76EOSEbS5ptJQ5baR+2yfDYmKpRji6EcQpuMqWIlCEoQqSTlTjB88E5Nyk21fXRXSHfBb4dQRz+JvH+pTQXtl4Q8MXurW9pZFop1v3kGj6Q72sq+baKl7qFusW0DDsuGVUIHm2h+HPFHi681LWVm0+z0lbxrOS1EccmqyObi0W6W4jdbkWw8q4P2S7EEyO8UgtkuJUmEX6e+A/hn4Ztfhb4q0HTdQh1TQvGF9b6BpviWznZLq5t0E2sSxXUslnHNZgNDbxiNY7lY3kw/Hyjj7L4G+H9MsJdH0pL+2EywCXUbXUbWa+juR5+9Z3uGiCQMjRFYHitZJXjd2l8xfMf8ADI5zmOIxeYYtqNbGTdHDUKtWhTj9Uw1CMZzjGEIpKc3K7lGM25NuMleSP0urgadTCZfQcpxpQi5Ti8Q1KrUnZRnGXuylFL+aahKOko6WPhRPBGuJrtnZaTbWv9hWbumqatqd0ht7b7SrSW8dwZJY7WO8WKNpRHIkkKjYAY5ijV9BaJY2tpbLYWVrqWtxTXIvNU1I295Z6cixC4giS0uB5dhIsckss6vGzNNHKqKwDEp6dqzfDH4V6Q1ot+viTW7h0Yaal9FcteXsD+Q7TQQvDpkCLMIkaOf7RcGNI1LOjfJ8feP/AI3/ABG8Z6nqdlb6k9raK8drANLmFvHbRxsJhumtH8+6muEiMTJFPLAsbqUDIVd9sJgMZn9XDUZ1Ip4eFR1PYqTcpNxn7avyRc5S5pcrjzOMIK2kk0sJYnD5eqkoST56nLHDxaqJ1opcsacnaMLwi238Td7N3PcrPxV4O0+S40nX7iLWJdLN/drpllZXEsFrIrgJcX990u5+BH5SsLSIsC80jiXZ7t8C7G51XSNP1K0triK3Go3by27xK8sEdzfyzRxk2yyKoS2kAyquRGRgqyhR+eZtbrw3caJ4f1R7mHV9Z0a28RW5vIBeX3kazp0U2miW3hnhgVvJc3KXl5tGL2JYVKwtKf0o/Zv1240C90+01WTS76+mWxmliMKQS20UJgePYrOyi5aziW3T7Ql1FsnkEkbykSH7vhbhWVLH4fE4inWpYDkk1jqNGooTc24yUb06V23CS/eTd+VqMmrXwzDHPEYec6c6X1lUlP6vCalBU2oSipOKaulLmfK5OztJLRL6vuvBBuHE8amEuBIGESE44ckJkkDa21cpgkhs8ZHIW3w91KfWZpri2FxpSW9u6IVnRlYzYZUMj+QkhO0SxLgynY4GASPcda+LfhnwxY3epazNbabAUJkhkZY7SOBQpt4LdpXklZ0VWj2uWcCOMNLJkkfGPxO/4KW/C74UJul0saxcTytdW2mAW5lvY7UOLnyzJcW6lQYBEXV0LMxiDiXp+yyyehjfq8cBWrVazq2pUsNh51KtZxgoypeyp8ycYqSlJwWjWr7/ACNPGVcNGpVr01Spcqbq1ZKNKKk07uUrRWt7W1a2b2P0Q8Z+B9I8VnQ18F/D+PRtOsNEWNn08teT61PboJGvLm1gR2NxawRzTXDSvIpmBnklkhjUn83/AI1/tO+APhcmtaYbu204aTFd/wBq6pq17baXpETWCubyOW6uJRdXd5FHBMfsdjDM7Og2b4wCn5mfHn/gub4lh1a4ufAUOlaXdk6Yljoej2k9+tiNOlttStzJLe3so03VLXU9PsRcSJAPtluL22upr2z1C9tZ/wAjj4T+NP7XHxU0LxT8S9U1/T9H1bxJqEk9nq+m3WqaN59rDqfiW80q40uK+04Pc6rp/h/xNcTaa9xpl9fto92LSSe9kjjf7rK/B/G53TnjM5xeI4Zw0IyjVxOIoYZ4itTpypqDw2HjUvTlKmpx5qkJOGkrOV0/DxfGuHwc408Hhqee1pKHsqFLEVYUqdRqPv4qr7JRlGMmo8sKkeaySmoyTX2p8Zf+ChGp/Ee6C+CzNb+GI7+80yDx5qt3brAlvA1pLc6hZeExJHNplm32gQ6fe63JbrqcVrIbZnuvNCe4/sefEf8AZY8X67NPceJLvx58UvEMESWGq+IvDWoHUJPEdlDJcX9joAuNCOiaDpd+ixEX4WOAQ7re4Z2SKYfKXir9nv4T+EfhfbeF/Ddq/iDx9Z6B4d1TxHf6tc348KaqfEfhfwhrL6a1hZ3dxfaFqHhjV7m+0YXOxYNXS0v7zTtUuRBDaSdl8OPhxoHwI0PW9T+FPit9YvdV8G6Xp8F7bWt9q2kaR4l1nQ7bW9WudDv9e0nwVqzX/hG8guoP+JnoVvpj3tpFZvJqmlTQXV99bWyvw74bwVXAZNQxdTF1a08H9bq1eetiqsYUJSniMVOM8QqcoyhXhRhCjhKkqcuWlF8rlOBxvF2ZVsNise8LTo2VanRhQ5a2Gupw9lhqbnTw91rSnJ+2xEYyvKcpXjH3n40ft4Wmu3fxU+F2m6FrXw38K+EtJl0vxX4Un0qL/hMvEbz6zZaBf6Ypm0zxPY3Phyd9bu7+WaLVdF1SXTNk1lcrbJGK/MDxJ+w74q1H4r+Hvhd4Y8WeEbOf4leDtZ+Ivg4T/wBv2mhXDnT9f1vw34POr3+jpHa+LPE9hpdvpOnyXVrDotjrer6Npet6xYs2o3tt+pXw18beGbSy1vXvHdt4hvtd1bVLG3vPFEvh/wAKvd3Wkx6DFp62d/Lp2jw3wjM011FDBLqUzJbyWTRiGB5gnP8Aj7xfb6n4js59F0yy12WKW4j0uRLCyW9sFkmEZu47sPqTQ37gfavt0sy3Usj/AGgOXt7V4t8u48q5BKpleVZBN0qWE9/HU6l8JXr08OpuV1RoQpTjiHNWqKpzRslOMpXIx3CNPNufG5nmE+edeVSFD2cqtWnTlWVONKDlWm5qNJXbTptyTk4uzPxt+H37IHxA8XG7Y20mlW1to7+IZtfv4L+90GfTPtj2MqJqOnWGo2gvbZor6abT5ZLa5EGnahbiI3cKWh/bf/gkr+zJpXw/+IreJvFmm+FJ/GGgrrfinRdTiuGufE9pD/ZGk6XZRWrQyPpcGganbeIrqdpJbeO8S708QI0plC6Z654E8YeEfH9j4W8JeN9C1bwlDoF1rN5YWejw2f2bWDqAmt45Egubyx06W2t457jVbuLVhG2qvc6lYXWq2ttqckq/RH7ENhpvww1L4qalpHiqz8WWWsWGhaFd3t1rllZ6qxRtRGuWcWhS6DDLqemfbX0+50nXbefTY/sQla90Syv9kNv8bx74o5znGTZxktWmsr9rGnL2dNuo8XgYzqyrQWKhVpQ56lOkpVKTtTcHGhzVlVco9+Q8H5RluJw+Owyq1q1CVRUqlakoOVVqLg4U1GcYOk3fnm3U0lNcslBH6G+Jdem1KC/zLao8bm4t7a8lS1SedQhkhR4pDhnYhiyoFJbzGVlZmFKDSLjU0s7rS7yG3u3kVZY4QssJs3GGmlk2yiYIVZowoJkQI6wFn3DBuLa71W21b7csekaLIkU9nJ/xK5LoXMkouLeFPluTLC1p5wllG1FhkWZWWRVU+n+DLLw3Y6Lb6lda9FbYulgJQmPyraLcMi2eXaqq6rI00MboItsYDPJHu/kDETp1pf2bhaeJqYrEwbnh1VjRqQjCrBp0XUcE3GUVKNSEuS7aulofqNGdSKVWtOEY02kpNc0XzQblGXIno9pa3016p39e+EOn+MvBd/4e1XT4r86j9qttRMqwTwT29xpc1kLXZOHf7PC8gnjKrE4YQxtuwSP50vjh8CviJ8OPiFqPhm00SfVPCDahLcWJezwlw1xtJtpJQ8pS9LxhpI9v9niOOJ4beNINqf026n8QtNtNPlj8OzaU0vk28UE32+SWS8F3GkltdTJu+S3uDOhiJXyfLaOWNvLKlvxz/at+K1zdWt3qOl+F7HVrbWX06KO+gl/tW/a50bW1k/0hI2e30+1lVUks5GLy31jfPp0qGyu7rP7LwhhswyOeGlLFYanUrz5PqVWk62EhdQ5pTrJ4drGJqKU6lf2UZJqGjUTysRXpZhNUqeElXSalTrc8KdSL5ov92rTlODhF3pxi5Sg27J++vz0uPAWqNZW/iK2vNPtdV0qysbTWNC8RXl1cAXFnH5NlaLFYJbxWVpa21pZWSmSeJhMoDxfZo1SKvpnxK8VaHqOoXetabp1jrVyukaOl/YE22oXUkt/Z2lxdwXEWkSpcWUVlZ22m3unT3ixNJePJZwXCmdIem1jw18TfHi6RqlhaQ+HbLWLF7rQ9J8V6ff3E2pXq3T6Q8OlafaW4upJJtQtrq2shLbx2iXVnc7Jl+yzyp6XeaD8OfhH4d0GeLx5Hr3jHWW0621jV5Xv7e78P6kmk6L4ovdY8N2cOn3c1lpF3Jqtz4M0zV21DW7+/ltbrXrT/AIQ2e50yeP8ASIZxhMOsGpSp5ti8RVqYCpSwclSngZKVWrKTxVNuXJT5Z0XGCq1KkpQp8jXMl4lXL66xVWDw/wBXpwq+055Rp+yrtwi5TdGd7Ti2tX7LmknbmmnbldRi8OfEXwbDptrb6ZqFzba7qF68yXep6XqE+h3/AIh1dfF/ie2mGzRJY9HtY/DtlFosmiae97Kt6lr/AGbOs0ur63hTw5ovgT+ytK8K2WqWOka7bXeqS3fiXU/9LumjM9jNJqFtE94/lXLaeo063d7eaSC6gup/LjuIZ1uWGpeD7me9m8KeJbBFe/12ObWEmv77UL7VLzRdWvNU8u1vbLQomOqzX1vHeyss8ImkvPOkkcWFrefOPi228fQa5aweKvi3EbJI7Cy0Qajrd1HYixtY4dLstM0WFI5p1hS2uJdgs4zBEtq8yybQVfy6kHmM8fl1OrUymMnLFYqnjI4h1cVWr2bcKNGjChJU3KNSzpxq3bdSdZpW9j2FNSo4hYX6wqUo4ejKiqUHTShZ1FWqylUac6fIowrcig/djBJJ/e2s/D5Rp99plubm0i0y/vrfVNKv2gttQsdRF5bw6tFd2K3CXSQR6ppdtbXMjubSK/tLdRKZ5Inm79vG9t8DPC8E1v8AZde0o3+izan4l8GwahaXKanDaWeuS6XFqs9tYXdvf2Nw76LcXFpDLa6nc6XfjSdRvtGxLd/J2ueK/HuleIrLwr8LfDet+OntfhWbgNe6fF4c1PWdH8QXD21r4m1nw5dW1/Bf6lpGtaqul6XqOj3mqNFbeH7DU4rpotMnmX7d/Y8+HHjbQ/irrtz8UtD8L6z4b1b4bSaUukyynWpItbS603WkmXT9Zt4bq1KXNre6eVewsBIU8xLQlzPd/n2PyiOW01jMfmGF/cwnjMJhsRNwx9ZTgoxpQjGM3heZN04znCcZQTcYSakj2sLUhipVKOHo1JRpQUa3s0vq7kuR3quXsm69Jy5nSUpvX3rXTXvOifH+D4yad4a1nwr4b17wzF4v8T3HgptXmtxpa2l/Pb6bfWesapZQ39zqWieG9VOrQrZ65qccOmXsml6vtkZtI1NLfBv/ANpSbwP4SivfEOrMNMB0zUYta0W1t9Qv7q2sri60pYUMcUUscLJc3FxrESRq9wunQu8st5FaM/s3xU8SeCvEXhweGbjwro11aSPBAtstjp8f2S0t7cWNoLCYWpjtja28SwWP76DyYoYVtzHFHHX5N/EzxNr/AIGtvEHg7RpdQmtreD+zdIgudOm1qLU9OlmcxQzTLE9rYzWkM1qHllkk82XzL1I4FuPs9tGAqYrN8fhMFgsHOderH2M8Lh8XiakHh6yUVThF4ePMqSbl7eNGpKUqk3Uj0fnzwFLCUa9fMKtOjQg42q1aVOMqcqcm1Jz9rK6tKMFTfLFRgmm+Zs/RH4A/tjeBPjb4v8RRWPiLXU8Q295ruqPb6ppS6VozC/mDm8gtbOU6ZC8c0nnWtni2S2kLxQWKw26tXlP7T3x9sdM8QQ6d4a8UL4nh/sTTptX8G20XiGW3sLnUFvreC903VxZfYWnuzDqkVys00kENvb3MEUl29l9pP5kfB7xL4o1Wzv8AwN4S8VS/DhdYszqXiTWo7rxJqLa14n8ET/234Xm02Dw1p1rbWHiWLT7250PS7C5utTtYW1DWbu9mtnuYBpfaeMfgt8Q5oZNf8Q+JbjxBBrk0ei6VZ2epLaazbXUd3Dcvd6tcHRImawSC+YSz2yW95M9xIbh7drjzW+mxHCeVU8f/AGTnGLo5PTTU4UcROVfHVUvZr93yUaNOXtJKpK9SrTqxo04znT1SfFRxddYZYzAYSpjYWhTjiMNKjTo04yTV6iqJzi6clDkdCFZNyfvJtpe02moX3iG/hm8N6npN9bKghh06x1a0stQuAsZjs0uWto52MIk+zxy3As3a/niJ+0C6kkZu98A6b8Tl8W2mjeJNN0nxOr3c18nhjW9Q1No/tXlDzLW10/TZfOub2WJDbWdh5UzXd5PDZG2mu5oUf5o+F3gjRPDHhf4gT+JNG1OHxtHokWg+ENQ8htT0eLxNNrKG/vNQubXVrKeOKy0Jr25s72JtRhGtiKF9JmtZJ7qH9YfgT8ALzxf8NtN+I/xMEmqTpYS6lEb22fS08T+KraW7ttP1p3juLXdpUel2elW0TCOKKTU9Pu7lpEn+0vN4+a4Hh/CV6+DymjhK+Io4WCoVFXqyxFd04zcsVeFdYSV4SjKpKUI1rWSvJKJWGq5pVVHEYupi6EJVqlOTjSpwi6jjSfLBVKft5qTvBclWME4SXwpyXw7c3EPxc8Xa3q2gaYWu/COifbNO0jGq3qaWlnrUcyWEzXME1ubU6jqc/wBjtbyUWbTXItpLnzbmC1l9B8LfAb4peM9Vg1TXZrjw7bahL9puLadIgk1utzv8ldLhjhtooQCsjwnZbpGxjhjXbX338OvhloPgzQ5SsUdxdat/p0jo8UU0Bnla5OlX0f2KN7lomaM25QrGrxyGaa6kYGP2iz0VtUuHvZbGJ5YoRK0q3SSytAI1EcjoZMiQRxbdixjcsIwhBJP5Ti8TmGMoxjkidGt7OMeWtRni1Spv2rrOEeSNOldLnpJt/EuWTaPs1VwmFletBTlF80JyqOy92KXNzTbmnJNLmStJO6exyvgD4daN4E0y10/RYJGt4YGUz5LNPIrMzXd2OVE07bvOXMm1UOwfekfj/jd4NXx34b1Xw9YahLaamosdT86B3hhuktRdJHaXSJCXmLLIsgMVwnkNChnjkV0Q+2arcyWtmkTKIoLiUqpicRR3EsKqXRlAXeFhm7pKg3t8oYDHjOt+NLC7Gr7ZEikie9jt23RqZrBiIoSYVaORW8sSKMLDOz7xJglY4/ncHDGYHMMupSqTnVeNy+VKtUpVVL6xTqKrJqKnKThTVpOTvzc8U2oOzzpzWInXrwgoxjRq1L6ctmuVq/KlzOS+zrG2lnE/KTxVofi+OGH4e69rEN7Bb2ix21pKTqclrKsklrYBpIrS3tIBcxOzrDGxmER5tIpGSKvM9Q+CNncalDqug32sWn9kafFNsuhb6c+n3CRMj3ljIstvqEzwmXfGUtkvotisyS7HmX7f0TUprHV9buLmyS+tNRM8n2m+ELtHBGsQaW0+0LKhknyI0jt5cwsjhVy7Z5hbtLe/h1yZGRp4kk0KRfJmE1q5lgnW8s47WN7kvPFEkEctxbXYjJupbeWG6Rh/aEeN8dWw0KeFw9KhXpYSMsdLBU/YYevWl7KjOvWhCFVQjy8keapd66T97T8hxfD9KjUrSqV6tSKr1Hh1XaqqFL3qnLCpUdOUnzyk17NJxelnax85j4QO9jY+L7u+t3fW59Q1FdKttMsrFP7KtbuCO4c2cC6XZ29o2orJHDp62IQC33WcS26xGL1DwPpNlpM9/f8AEQluAltHNLFILa3hVmSAW6sInC/uzIVWPadzIxB2nozNc6msjyW/nxRXBe4nMMI+zSXszusRltyotoGXeba3kG+NEeMFl3SGw+gOLaZpZp2EWVswgjl4kiWSZZHxGUd9u8FiAHAICO26vjcdxJmOIw/ssdiMTUhWqKSoqnFclK/JBKMVFKlGLi4zktU7ttarvwGDoYerTq0FCUuSS9oo+0l7RJXck1fmbk27tvTo9u+bW49QjF20cUlxLem5ntY4ESwDHbIyQWtvsAR4yVEUarEVZCWT7gybzwh8Mdb09Y/EfhYxXWq3V7Kmq6ZILNjeCAJp0LX7CNIYQhFxdpcb1Z/syEEJIRBp+lPbQwHymVWUi2lLyxy+api8wJKFkMkcjFhLsACkoY9gdANfVltBp+lRXn2yC7sZZEjjGnx+Ze2dwUnujNdve/N5BVo7VDbKSks+5gdqPjg4UKq9nClSr1qVWNRrE0qNelUkoSlNNT5oycYxioxjbmk21OLSvtXqTT5vaTpxcZQlVp1alGcFeHLZQjzxUveTd1pa+j18J1b9m7TnMsWlQXN1BdG2k8u8s47ua2jbDxL9otkurXek5IdJo182MDlZPkHmt98Ck0/W786b4l1KyltbmeSO0g8NKr2dnIhgvpo7a5v1t7jULTTi729y0tvBbagzzWNxGttDNP8AWxmnu7ZUtZrdLWTMqRtHNPcuHnEqKHthAJTamIQqlzmN45ywgmJ3h6aHD4o1DRdOeK606W0t/Iea6nisi8gklkkEUqRJEiFI0Njb33lBbu4nPnoJ2lr6mljcppL2uGUsuxkqVKN4Yi+Gr2tJ03QlOawko8iXtlOk6MHNRlHmuvAlDG1JVYVk8ZSjOdRTdlWikkvjjGKr3UnJQamp2TlF8p+fcf7PPgjwXa+IbfQfEE+seM/EbQaBqK6zLq2m6LZQtq+j6m9ppItNKuI76eWG2nGqahJbpDb2AvIIxHdXCF/mrxV8KdRnj064vLiYaBFYa9e6Rd3UfiLUdHtptKWXxLbaFbO2lvfW0Gq+Jnazc7LGzk1HU/t91fWtq096n60jRINL0OfxDYxS3UllqSafp98ba/RxeTQTPdCBJYrfThcJHuuTLNcwMpMTC2keWBV8i1zw14h+Mdy9tFrLeH5DeSNInnrZx6jdxN5K/ZrK41GNEme8hj+0zf2lFDBbtJPDA4gCPvleNzvA47FYipnFOvQio4mEK2Khia3KqEaXLho0qtakqcaUZJKnKnOXNVc3LnlcrYbA4zDUUsC6K96gpUoOhBzqVfaWqqrRVSTU2m7txTS5eVpM/K7xF8Pb/X9H8Ui9tvCMeueLdY8P+LV8eLBq8MVpqPhrS9Q0+98N6DYpp+pzaOph8S3UOoWqILbWtY0bSLi1uYLa2SDUfkD4gfs0XOt6xPqWoRarbWsRtbe812XR10qOJZZ9S0wR2aQWqWeom31PTNRsJjapPLFfWl1aX0i3sMsC/r5q3wj8T6DHo0Vtpvie/tteEdxq1ld2dhp9jPNcanf2++01vVTsttK+0pZ+fd3trDHBJZ380tztAdPnPxJ8O/GPhWy1vVY7GKNtN13TNQsbfU9cubzWdQ1e3j06UW+k2enSrbefa2XiJtVeW7sLKForCWxE1xPYnT5v0vh7jmt7eVKVR0azpwr01Xoy5ZxqVqOEU5XqVK1OHKqMFyzjSg5KbTvOJ8dmnCyqSpyjGeJjFyp1aWFly6RpVa8afw+zU6TjOT9pTc5xTip8vK1+Y/xK/Zp8CaB8MtB8RaV418NXWu6dp39p61pUc2p6p4kn89p4rW1u7bSLWSw0mezZRCyT31zcTSb5H+zQxo8nzxP44+Kd74V8LeDPEc+s+J/B/hS2vb7whZan58uo6PpWs3d7cX9h4dv72C6u9P0q91a5u7+80qwI0m61l21Ge1e/CzD9afE/wrs7a81ubStduYdc/wCEjllt7+KwRfC8BlhtI7eDSNT8Oafe2+pA3F7e276hc2FvZBLa01BLh4byTyPLIfCet/Cv4iXD+M/A9hryJb2Og65d61FPraadHqlyG1OC6H2vT7W+1O0gimt7e2jvrFJPsz5uI4WW6T9PyniKjUw16uLp5tiHOtisLGf1elVhGUG5RwtRQhGVOlCcqUa/Mp8snGT9+z+Tx2Sz0rUMHUwGGhCFGrOnKpy105xhzV+apNRlKUIt0kpUrpW1Vjw74IfsU+JP2j9P12H4Ha94O1/4q2finTIPDf7L3iPX7W2+KvjTTdRtbq5eT4fawkemeH/iM2km2Ona7pGlapoficmWO70nw7OPtX2H5f8Ajbo9j4O8Z3HhuDw7rHhrVdP03TofF3h/WPDx8LtpPjA2MKeI9DstDm1DWr+20rQdSD6XZy6hqkt/qTWLa5cWOiTakdE0z9G/Cnw08deBvHUPxN8E+KfhH4B1ezjg0LwfqGk67oEeh2t3d6DHZadFax3Gm61K2sXa3Mepalf3M+n3wvoLy6h1K21KYXcX1Fa/GL4NftVaxL4S/bu0e5+OWtL8Nrazi/a0+HujP8PPjP8ADvxReppc943jjW/7LsvCfxhXw1Z6bq+g6bZfEKSc3+hwww2XjzSbu8MekOPEGNwmMqYxQWZ5WqdJzw+EhJ5ng6tWK9vBUox9ji6NLkpVYwjVliVKrNc9RUoqTnlWW18BGlOM8vr1ajp0MZUq+2wlSNF35sTBOdWlOSnUj7bC01CEKSj9Vr1K6nS/Bq78QXWvJ4X0u/8AEGvS6B4J0Q2tjpmr63O7WC3F/Nq2saX4TtlhZLNNW1a/uriKBLRkjubiS61CaZY57yT0P4S6baS/EW51DRYPiBonhq/u9b8NaOdKjsdXu2TxJ4e1qz0fw14g1iS00zTbu3v5ntbTxakOjQnUPC7+I7+3063ECWkul8YPgPqvw1vdd8d+CEk+InwRsvHF74W8MfEmHT5re2mmtbia70LTvG+gNNPqHgvxFqmj2ks66HrREOp+Tqv9gajrVjp1xfpyniX4ueLNb+JF78S7ZbT4d+ItUvbe8Wf4W6VZfD3TdN1trSG1v9T0DSfDK2GnaPcXhinv59P8PDSrGG6v7uLS7awsZY7VfrXy43DSllzpRp18PWVm5UVRrzdOfJWw8KbnCrUlObq1JJVqTi17ObnK3zknLAYiNPG03KVGtTq0pRpqdLFUqfPTjOliZXjKhF04xpqEZ06iuk4OnE+mPFn7PPxC8Eal478MeJNY1vwb4f8ACvhLTviFdTPpHiS5s9U8KXcWhX97bNB4E0vWrTVIL7UfEGgaHoF5q2s+GPCcuo65pN6+taJbalIU5z4caH8X/C+maBJqMPij4b2on1i1i+Iml+GZWvrbR/G+l6X4d1ey8QahaJaayPDkng57u5t7CC6uUmkuL6C105Z9VuL2Lxfxt8c/GGua/oDzS6dbWXhTwx4P8FXVroE2t2ul+K9P8E2em6Vpup6/p+oXs0t/f6q2jabqGrp5NrbSzwQOmnWi2saL+idh/wAFFNIm+Gdymr+A9Aj+ImkWkd9bWgsjp/h3XvECeJPDTQXGupB9oHivw8fCmnatpZ8JX66YbK81Vb0aheadp9tZW3yeNhxXhcPltJZZgs0+uVFSzRwnSw0cE4Qt9YpQ9nWdX6zZqSnzxpcyhJKM5OP0uFxPDeKqY2usVjcrlhsN7XBU489aeLnVVGU8JOpKpShQjhKrkqUoL99DmlKfPFKXUfAbwx8T9F8FeB9W0rSde0nwyfFuqaTZeO/CulweIntNa1x/C1xqz3sXhKCx8XNo0en3GlLrL3i69oaTaqNMv7RtWvwsf0p4Y1o+T8QtF1i30keOvh7qd9FbadeWAOjO15d63a3zQXtnPr+ksHudLjguIoJ7q1lgEUaXl7A5uJvwSk+Iup+JPEd7rtw1xoAvb7VtUhh0y6nh03TrnVpZLq6tbG0aZhZwZmltLeCIuy2bJABJHbkN9u/s9+M5dfmttDtLfUp9c1SbQvB+lRafdzSXE1lNHd388xHiXWNP0CPT73UVN9e+fr2hNouqXtrqei21zaPq0K/M8T8EPE0q+a4urhPbUoupQccMoVMJetGtUlWxVTEVHOmqPtKVaMIQi+Z1IRpRThL6Dh/jCjhpU8toQxKozrSU6rxE7YmlCMqVCnQw6pONCSThJOrOtzVIuMpK7S9R+Mvwk8Wa94P0+XwboHh/QNWbW0v9W0PwUuoaX/wlsUkmq6lY+IrlUC2Vy1ol7f6VFcGWG7itrVnGm+RG0w8W0jx541i1+z0/xf4gkl1200YyX0IuU1W/traO3eOyj1a/gkv5t8At4TcWd2Iry1t1Fvcx2Mmdn374yUaHq+tSy3ei63DNpk1nCIZDbQaS2mWNu2p61p11cJal4Rm6itIPslnInz6hClnBNtf5p+Jngfw14vUwrcaNb6/aPbpbeILSCeOM34W48rSNcNpdm81OG6hhERu47iWCFlVxM0jSFuThbiJ18N9SxuChjMvr2nHE4ZVajp08TFe0bnXbqSo0+nLryfw7qKi/ax+GxWAzRZvlWZ47LMywXsp4WdOrGhJ1sHOFSmoQwypxVaU0pKSbtJXqKLk2WNI8W2fiC6uX0bUPPvIZBK0csDgxPcXPlqskZEiMxhZpfLiuHdQytHI431rvDdIJLeYmeVzcpks5RCC0jzkHcQPvxqAGQq6qwUt8/wAbeFtau9A1i40/xFpUzanpV08ypbXj6VDe3aTNEl5vgtne6tWfyfKghkgnlldQrAMWH0TpfxS0GO0mn8Wm80J44k8mY6XcRR3FtNCPMk2xwyzlUeJQ06RMiykuUiaUg+tm/D86M4Vssg62EjThOnCH72XvOzUPZp1JrlevNFNK1m73X90+An0qMDxRRpcL+JOPwmT8RYf9zhM5xUo4HAZhTpU7Snjq1TkwuExr5XZuoqWJk2lTpyVqnoF7HOskDhUMVxCojZiBI7LblESSJN0MJBLESPtA8tJGw2GNW3spri4iZzEkEMVpPuluXEkhS3Al2IikSBGkBIMiOQQ7KoVg3Gy/Ff4Wz20UNn460+2DpF5d29w+IlJVmknS4RGjdjvXaFaWTeRiEk7Nmz8eeA5txl8d+HdRhXdKI1mt7V4raWGBElcwsxQxBiIrd0O4pucAEmTx4UMfGn++wuIinGXLfCVYzcXdJcjjzaX1ba0+aP63p8U8H4lwdLi3h/EKLjV9nQz7K58z5laPu4iUuRrW0VJy05d3fppvMiuUeGZbm7kLREyIkEUVsqEMxk3OZgIQ888iHcGRUY/cJx77U7p41EUQmngmkhYhXnXyR/q3SMmRVjkKnY77pNqbBI4VyXHxr8P/ACrKeXxNoUbYEyJ9vge4eN7J4yqqpfy4DvIVZFUvtYyFhtqebxP4cltzNa6l4eaOS4RXe61O1iy0NuiK6yI7SSLMrEoCNiiNshWO2mlOEqU3gJVI042k506kddI8rXKl/K++nfbq+vZRilWpYbPsvacIz9lSxuGnFJyi+ZRVTmk7u3NLRJ3sj9o/GcsM1vb2+j2j390Y0aOa3JmWNpV3RwfuVIB5cK+wEhAG3lcij4P+B2s/EuRbDXLKTSNEN2l1dJIZrdLy6SYlbeT7OiXNsGBZo5UKlHRS7TRhlH2L4N+Fj+ELWOHU7aCRzD5k1+HG5XMWzG6Ug72ZyZMGQBssjSJtJ6GC21bR420zTrdrlDGWsbu4Pmy+c0sku2eM4+SI7TFK0jZLEZQqWP8AjfhONauWQxOHy6qlOPvQx8pSlVk00oSpxlyqm7tNPVpapqWq/C69WjdQw1KnVrwjy0a1aygo2XM3BaOcUk1F625XZuJheEPg54U8DabFoWkWQnvvNjt0lu53laRgym3ieSRJJ/LWMBfMwyE4Y5LRimeK/hNCkhl01o7KSYSPdJbSJHMtwAwkQIY9jo7RqRLzGB5eNjECvojwr4Y1y90qG51xI49Yjs7W4eVH2QW0gREuER5Rl441UeVGiMWxEGjAYlcm9hh0q4lbUbsXks1wxjjiSa4TaGdWjkKwERqjnzDukjwVQLgMFPzdXE5jWxTr1+ericZVnKpi6lWVJOMHG7lCUmqkptpuSdRTUk7ptHzyzCpHETviVWr0pc04U06sKs9GnHVWjHaKb0s0rWPlW++BeparCIbHWr+NhE6ET29ukU2wKZIpJowsoVidkboFRliV3A8sk/HP7T3iJf2cfBmqeK9fvrHU4racWdno9zeta3+qTSbyllAiMrruCu88kbFYooZJV3MYo5P1A8QeJbLw1olxfXMyx2LLcz3E73EcKafFEGkZ5TI7QmGO23b4xHHIUUmZx5Qav5F/+Cg/7VUnx9+LviDSraS4j8J+D7mTSfDkB1CFINX+zhBca48VsoSWe9lQzRRs0/kwrDbbwVXy/wCnfo/eGmP8SeL8Jh8ZRprh3JfZZhndRU5KUsL7SPscDCqouP1nHVE4xlGSlTw8K1T4qUUfmPif4n4ngXI69ei6P9qZn7TCZQuWC9njFDmqYqceanN0sMmnJWlF1XSg1yT0+Mvjx8avF3xp8V3Wua/eRStH5UVtHbNLHBZxbj5FrbQSKXSyhhxEM7ZJPnkkEhLOfBrxjBG0ER8/OJRLAZCJRIygqzPHGJBGyAqMZyzGQ4GBqFVt4vtAVg+HLNLJGWEYyBGzLEUUucBA5KbCoQAk4x4la7KHfukV9wOH3MCfkj3oB12lflA2gHGMmv8AXzLMBgMpweGwGXYWjgsFhaMKGHwuGpQpUKFKnGMYQp04JRjFRWyW93u2f5r5pjsXmeNxWNzDE1MZjsVXlWxWKrVJVatapN80p1JzblJzb1bd1tskOVrdbVYzChn80yzN5r4EL8LGQmQFEjFi6liH4YbSxKwSQpPEtzEzxRtseMODLKj5YnaSj52zAoWfaGDBCRnMKReY6CJ0Ds65RgykoHdEdpN4VihG/aAULN98kuBXlLMfmHyYXcgPLMA6YG0KQpVvucsGCncNwVvTVtOz108zzves9LO9la1rK3f+ttDTTyGaVYT5cEzOYWLAyDy2ZzGVBVGVoyokBMnz7gTknDXVIw+0RiFB2YlgjI6u74PykFRIoz0IHQYqvEwi2mSJdqIysS+7czs4jZUZtyMMAcqDvIy2FwLj5ZV8mNg24bkCAoIiVRmjj3FSxxgggkbQwwDhh2T0u100/PTQUdua/vct2r6302tr/wAAqNglUEnmhQplGAqv/wA80MgwNxYr9wMrvnkncSNEuX+bCRbyQrLLG0kgkAWMM2VOxSAeW3AjcVxieeOKN/LjVpG8syGJShbz5CWt2GM4RVKmVDljjG0Mql/XvgT8HfFfx6+Jnhr4X+EMDUNcvRNqd3I0MUGi6FZ7H1fWZ4rie1W4GmWjS3Ato3E1yUS1tyZJkWsMViqGBw1fGYqrGhhsLRqV69ab5YU6VKLnUnJ9FGKbdrt7JNtJ7UcPVxVWlh6VOVTEVqkKVGnTXNKc5yjFRirpNtvRXtteS1Z6v+z1+yf42+P+i+MNW0KaGP8A4Qjw/b+I77Tobe9OqX9vJrVtpy27wrbSwvf3SSPcafEZIYby2JY3UHkyxt/Qx4H+NfxF0PwXoWu6zax6e/hXS7HQH8FpFeWMU+i6Mtlp9pHGI5XdJrbYWu5rnL+cNkytlVX7W/Yr+AOleEfhd4xvJIW1/WfFviO60PU9evrCxSTXNN8K6baWMF5HFZW1taxm81qXWpbi0W1gKXjT26xvHHDNJP4w+E/hXxHcRPeeH7CSO0kuotRtHhFulxPcSTN5rhRE7iSSJftEbP5cjspl3gKK/knxB8Q4Z1i8PTxGFhWyKNanicBWw7qQxUoclF4ij+8VJU5YlxjyuSU6Mk0pLRH7nw9wussw3+z4upSzGdCMMVTqxhHDuqnJ06s4p1J82HVSULQcoVI3fLeR+Wvjme6+K+p/EDwjceH45vFXii90l/C9tDtm1iyudNglsxaW0kpitS3lXt0txvt4W85ZZ4poog8b/R+g/sVeK/CHh3w3qnhbxBDL45lksbLXNC1S6uB4asLHUNInt9ThsVtLJrmW4guXgZ5mmtkeL7SFhVHt8fXPw1+Dvhzwx40l1ax8P6DaPp8z3VqLXT40eN51LE5EYeNw0jIHim2I5AyzuVH0NoVlPPqVxqEqSvPbRt9ojMskoubjzJGErx7kWHbDsUKGk+URuw5dB8ziuOse6VHD5BGeBwlK0qmExsIV6mKrVacIqcnGUl7GjTjTkr/FVc3U5o+6d9Ph6hKlXnnDhjsTNpQxNJzpulTpvnSimotym3a+iULKNtzkfg18DLz4c6ZZa7rcmk6x4wuof7Os9VstPtNPTTrHzvNa3Ei+Zd3NwZ3LXN/dzPJMiRRmOFUZG6jxH8PPDV5qs+salodld69e2SWt3dWcclul/bECKMX01u0MN0kZLrG9xDLLtMaRsyIMdrba/frL9nMaLc3crJAzjm1kDSgnftDqsUJfeVwxGQqAn5ue8deL4LIz+TcLcTyRq7RbflnuwYoZZPKiUBTcSIrxRIny7ljUCQ8ePKpTm3iZYiX1+T/efvVS5aafO6dKzglBSs4QhotLx0su9VFBwhCEYYdq0IxpNvRRTk2+a/Xmcr2u9dWfBnxf8JWfgSGXUdJtha2jCd0n1DUdRuby0drnav2sy3UtuVto/JiszCwt5tPWE3FuL1ppT5LDqcPw7+DuoapJdrNr3xlMl1cTTMi3N3oukatBZ6LpC27Ft9ql9ptzeeZbblEd7BJcsstmiw/Rfxz+EXjjXPh/eeKNWZNM0u8DMLK9DzMTJbsipLalSqxhD58cI/0iCSRnwkhVF8D1fwHpniLwZ4G0q5vZ2l8B+H9OsY99vf2xtr64s3vrq1jBiaK4N1I6XbXMSK8rSnCxmIM/xnHee18Dw1luCzPEYqh9dz2UsbGNN1KmKy7DYOpVowxNSd01UxEqM2oyu4xV37qUuR4FY2eP+o8sHDB0qNKnGcUlOtWg8ROnTjG0ZKlB+9o03J8zU3f4B8U3nih/EME++7luUmMlmFUXkNlEirO0ojMafaI3lXddLErR3BAV12h0NrV/C+na7bSX1rMNJ13ULRL19KmtmW1v7khistnMD5di09xEE+zlVM0k6JEAT9nf2Txhe2emPINIsrXVdbtNPufNuruCZLhkKC1triFy7wIv2wiImMI0hLwTtEpVx8++J5fEGp3U93qzXMN7bRxiGC0gjMdshjNvIXBnkDQo63AEiwrGihUeZSTXtcL5xHMsLgYwjTy+jSpeypYiDg60/djKClg1706MlbmqSk4xle9pu7+QxWXVsBVqe25MRFTi4SqKTlJ8q5v3ycWqyvfk5Lpa+9E4LxhPcaXd6LfiCKzu5Le5026JEqySrbzxqJrm1kR1gmlikijnJWN3iLTqyl1D+h6Pd6tc6RNZxiSd0AuWt3Kwho2ZHWRd0shmWHZvQKkhEJOQrZaud07WLLW4IvD2qRef/pLxWrkC4vzcPaNazXFndyMqAmE7rm1Ei29xD98M8QKe4P8ADO40DRLK5FyEsb2KMzX4RbyPCRqRpls0kly9ndRyeW0ysP3TovlfuCJJPV4gzvCZThsLhMwVGjiK+KqPCynecatPn9rHSPur3XaFNyk05Lldk2XlmS1MyqSxtCtOtH2N66prlqQmuWnCLU3GHLFp81R8um6eiMmHTf8AhItOe8mll1PVIltWhFwI5DcWzRRGS2tZZ2W9byFRYXRLnzSjxyjyNgcdPp1pqwvEuEuokS0e1FraXaykTKbnE7zLLMvnLEyxqtvKJJZNww8zFjWBaWtr4fea6thPYFJhcwXiTlriA7BvRQVYKCFLBgZD5sTADaVVvqb9nlLDx9rGu+OvGGmEeHfhToknjGe8NnHAuq3VhqFtb6Bplx5sjRXH9s6iUjiiRYZlVbglGjjWOT8R4jzfE4bB4/HYelLF5ZSbkqSpxnUpSruFOlQw9HmnButUcKStNTg23ytPT9XyPhzEYx4OGKbw9eEXOcnF+zrQoXm6tWvFc8I06aumqclKySd7M92+IvxA8ReDPDvgD4VaL4oebWfBumm68Qw2gNqlrqeqwR6i2nmYTMrtpkFxaac8LvNcw3Wn3sk5inkUL8zeIfi94j10TW2pXep7fNkl2Wl27q07AQh5bgmNJF2s7qmxwMgEgBFXF8W+P4Na1nxNdzW6Xeo6xNc3zaneGM3aXeo3LmWZ4rZYJJCh86NELLGqLJI0EjRxxjzuOC8urt7CKS6ktYvNmtxElw2/yiyy7II2wGZU3ziFVAXy1kU7Dj4/J8nl7H6zmSpvESj9ZqyqWoynWq/vK04qmox5G5OFKlKClCklFvo/cx2cReLq08I24SlKlCpGnejThTiowpQUtdYx/iN2jJrV6o1pdeu9Us7838ImuEcWVigniiklvJnlMdw0ZZ5JxmMRSPCkSoEVnkd51jO/4a0B47iQ3N1dNdCSVpI7hQkNt/Z6ma4uSZG2RQWccUsj3TpgQwxMPLCl6taZoBaxWd7ZYcXCbwPs4uyoZ43ieKQLLMjo8bvLI8cUTmSJjJMedK80/XLm3urLw9YQ3purm80e6gSPzWubaGFZL+Mx20ypGlwk0EMRAeOUwXFusLiGRE+kwcVicRRyvAOGVwx2Ip0MRiY1IujTouKU56qUk7LnUY6VJXjJpNNeHRpVa0uedOdeFF1avLUu8TXnzqSdJKXK7R92DVmr6Ncrv0mmeItF1nU7LU7DX7PU7KGf+zPtomg1DVJ5HLjUjI8c1zNFJNJLciGPa7yRiJJAkhMcXpmqeKEsPJvPD+r6r4dczRPY66bd7kZkkS2t4prWczbYDcsscCpHHI0qxxQoGkETeQ+E/CPgLQ4tN1TxJFr/AIVv7LUTrCWWkh0Z7RGjVWdb6WPy5Q3lgJDHOAztJMQkKkez+L/Fnw7+JOiy20Gg6rPrUGmpYaTqD6i2l3MtxYSJcWN9c2tlcJBeTxXNtFNvu0u5EdURJMZdf6SwOTZHlWAwmClRr4nDU6caU8ViI0n7KSSlBucG6Mqju605SbVlyrc8KnmeLdWvOM/YKnTboYKL5Zyabcv3c6bquNlyKCWsrO7ufnX8WvjR8e/Hvi7VNL0X4i2b6Jc6reW5mis783trDbahPZ5htmZry1WeS3kSGC5ihuZ4ZYjZhJJUkHjvjP4U6747tLx/G/xL1mO6i0eWZ9H0uyi0w2umwiVLe6n3Q6nfay7zy2b3CTanYX08vmxXQaWZrlfqbxN8O9d+GWjar4tOkRS6dBZRapdalYaKLjUdNvbPWJJIUimuW1y5lmimCatd3V7JbaZdQ3dzugglzFD474b8fnXp726tdWTV7+4ljXU9WvoRbXUtrf3F0zWt1DBczWvlFLaSC7m0+ZYomlCCUfaYBX7JkOYZRhMNTq5Nh8LV9nTnGWOweGw0MRCU4QbqVXGjGm6svZ2qupbTlqRi1Ky+GxuFzfGOvDMa1enGtNShhcZia1PDylKS9ksPCNeN0udcsUk94zjG1387+HfhR4W8B63Y+ILPw0+t2enWhu7KOS/1rS9T1K/fSxaXF3Df28k0tnbRSzG9hE9/ObOZY4pDe2832YdlaeNfHupX+nLdtqw1vSp/snhy+ivruSGwsb2yls9Rs3to0jMsl3Zy28MN5pb27SvCs0qPLIyp+g/hTxDNrUtza6N4X0bRtQ1HZaa0LODUbqK6t9PlvvsNnYpqeqambS1bT2t9PuoftFyt3a6bbTSzi8urpp9OPwl4Ok1USLYPfXa/ZZJJZBHcOr24LLJcSgolvArRAwxRp9o+zBTNBdGMhfn8w49y15hUwuMwmKxNepQSpKtXnWlBRjL2tOUI8lKCqc9nNPkrwsmnGOnu4DKMdh8BBYevhqNCFWr9ZdLC0KcKsHKMYSU3zTc6bp3hG/NRl70HzNs+fvh58H9UXwrNcajP4kur/Vr+11XU726S6hmFvC08UFxExlEd7DMiJc/bLyHzxIk8VtkwySye33guLHw9Poc9vDH4dW2s7S1tYYpDDNZ2032lboWy+XDFctJu3GOLl2MDyuSET3jRLXWyusaZJ4WsraaBYzpNhDJqJh892cWsV49rbrHbQBLl/MkdnmXBY26pI0Q0r34QeJLy7tLm/wDC80OmBVnjvL2DUyl286yG28u2Q3WnRoIkjkmlF3K5AeeKGZUKr+UZpmWY4zNK2Jr0/Z4D28cUqSp0pTptQpKVODpyVnyxjTpzlTcWl7sny3X2eFp4PB4ahHDSm688M6CTlKO+ntqilKV5czlOcYNTTd5Rs0j5I8TeJo7u0uorbRY2FraLGogUW4ns5lFiZprOxl8uOaDYsishgjmiiieaAO8nn8poOm6heWs2rx3KW9xoq2kuntHeyW93I7tHCXjjkiup5kijhUBpLmGK3kksShCOAPvLQPgDf3mI7y1XTrLUcWd7ALaaaK4gEyieNvM0955TPGI5XmnABYujywRiMV6rD+zT4e0Se3xpOu2TSWkK2umNbWsdpe+XCyw3QjmSSFrR7pRJdqpjysrvAYiAkGVbifC4TCV6GDwlaNSPMvayh7X2bqqMalGpSnUfN7SPu+0jdKUm7JK6uhllXGum8Vj4tSjGM6bvzJU5c1J0pxjCyTs5b7X1eq+E7Lyfth0jUPEMGoRWWl6xp2nz7zBHBpus6hqF7f6XaTW+jxX0iz3t7JdWsl1K8FjBM0FtJHJJJZQ/aH7NXwt+Geg3Nvqf2e91fU9S0qOW9uTcny4Ha+v/ALTp8E39lWhuowIbG6W+eKKV1vZ7SRo1tEnuvVfD37L3h6aS51O206aC0gkhTTdKura23xN/Zz/2azG6TzriAzW98l5bxCCK3Y6a0F211cRxr7t4Z+HWheBUje4uobSM6aLBLONZJLh7Z7X7KTcSXMlzGJjKrXcYtdgtXbZAltCwWvzTiPMsfjqFWjTqKhQ5JxnBtQc41JSf7ylQp0aVoz95tO7dm3Pmbf0WD+p4eCw8FGpVi4+zrU4qpKkoRTnTpyqRlNOUL6qzTdla/Kp7TTUjKLp0UNtNfbZbm1gnnkuHW3WGRY3kjHnzR20KBpylorSTbTJHOYoGXmvEeh6ve39zP4j1y4sNF0lJrWysLYNaWbWl1Be2swlKQafeXV9Ja3V9p87X9oJDbT/ZoR5aNXod74m03wtfRRWi3b3rWzwwTX8ME6w7EkRW8ic/Z1KRTMUaNla1SV5EWJxGzfMfxN8Z6v4m08XlvfwFrg3DPYpNZfaZbfTPKN0WiKuUKR3IlQpbyW9wmRIC0VyIvissyyGHxCxXs/rmPjCKqypQhyJWi5QnKMpRjSk3G0YxU3KNlKN9Ot1Oe0VCVGhNuSnJN3skrqFn7yW8r31+F7mP8VPiT4ksrLTNK+HurT2Oi2V9b3bX1jEiXOnf2ZeTSW81ibm5to4dQ0q9uLmXTo5L+OWOdo5UlSS4jkH59X3x2ur7xZq3hvVvF3h7xFcadezyf2LqE+nX2tWypZ3gvGutEGo3oWe8ivTdXMj20s0F59h1YzwT28N0ffPif4U1C4ksrLwjrMNu+s6TYytqMlqI4dPuryJDZJqKmC3hMkqo2oSxxwSPNLCincZSsv5oeJ/2FPilB8aLrx7P4r8K+YPEM19fwajJExhN1fyaJqQvtJk06307EU00q3UOqyWUK2NuqXM8sEbXFftfDGDyLMfrMs7zylkdWOElVy6hUpPFOpjIKm6M6KlGUcNSTjGnzczqSnZe7y3fnZjLHYKOElk+Bw2Mk6tJYuo8RCjWhhqr9nWnOMqvPUmudOyUYaOLabP0l8I+INM1PTNRih0WG+03UNJ0u8muLkWoOnyab9otNPuIInijl8zzLwWl8LW9miuYXNzfWNxJY2kmn+z/AA3+HHwQ+NfizVBP8PZ7Wx8OOtxqErave2TJZT6jPDZabbzweQl2lnDFbQajqVxawr5jISfMuE8r4ftdal+GZXT9JutK8U6Xoc9+bW/1OQSTRi5077Jd6TJDcTTWP2uxNzNNaMsc9/ZXc32iz1HzobaZOm+FnxE8QaX4pk8UfD/WLfRvFdhd2hg0LxdYbvDwliimlsL3TdRk1CD7PfxToba0juVSRnaZluCSiH5HF5dm9HFVa9DFVKdGhOpbEylUpwlVlaMIVoqnN0faRUJSnJ+zUHyzcFyt7upzRpW9nRxNa96UpW9oouMp1VKMuWy5bRhdT57vW7Z7n8VPglF8HTdeBD4T0tdHPjK98Q2nxJ/sa7udR1q28jy/DmiTeIrO/U+F4tMuxI95PoGo6TdeILr7NNf3F/a2mlWsPwj4r07xLZ3GiSJLPZnw8bu/0C5nuby5uri+slnngYG4nN5FcR3jQlJI4THLcpZOG+Xe37X/AAi/a3+G3j/wRrnw2+NXgvQvAviKwawtr/xJdxaxqNvq0iS31rqmj6po0v2iy09Z7i6tbqznS0S0tX0lbSa5tGnEk3z/AOLPgB4lv77Wdc8MeM7XxNoOp/aNH0SGe2h1u/0S2vZCsLJfnU7RotH02EPZF/tT6kyi2uLaNFWcxerkfEWLwmOUc0qQrKc41q0pTjOWHqTtTpU3aiqNZTpTcZVvfpOM+XmnNLlqlHD4nD4mlWlUw9R80IN+0lGpyxhzToSVSpUhryv2dNqSSu0l7r+PPhn8X/ine/2mLaPVtD8S+I/CWu+KdTvbTwXNqGoXug+CtHvm1TxFoHh2whhiuDFZ6Bf3WqazbRWkN9d2Wr6hf3N5qyahNN9qfsRTa34w0aPxv8UdU1Cx8E+Irm5i0A+ItBu/BvijXoZ0msLu4/tObxDdpfqfEdw9qXMH2W9exLx3kLzBbb5+j+Ftp4F+IWheMdel8QaXoVl4ZutI17X0stcuprad/FN/d69f+JdLu9SEOpQavYXdtYQ2UAu9+myXk1ydTvDZhvLPin428aWF5pmsXPiK1sPDGpG71WHTLA3Vro2h2kt/OYLPUbDUre91M63B9p0tL3UNF1Mi4m/c21ubFQZfoM1wmU8WYOvRwmBwkK+Nw1Kvha88NKosDVoVcQ55dhFCCnerRVNwjKr7KnB8sKacqiOuhVxmXvDOlXnGlRjGjWUFGnKvS9lSbx1aT5ZucakbOUbyU5SdR+9Hm/WbxVaeFLKbUF8OC41Sy+0ajZYTUBbSWceI4II7l4Yb6Gc6fcSTw30oFtcPdI7WqwRMFf5o8TxaxbaiurfD/wAc654K8RaT51la6ja3Btbw296s9jLbyxzx3FovmQjyJIZIrkuGD29xZ3ClzJ8A9U8NeAPh9J4t+I/jrXdM/wBPWw1WLxXOmt6FY6NqV9pmpQ3t3o8miLrOgl9TvbbR7jWb3UVtbqe7mhlCpBe2h2vFekeG9Z8V+LfHngq/sttxrOoufDuipHpWjXdrqF9PqSf2Xp4SaFLSO3nhhs5tOaAbIoFhcfLHJ+U0K+d8H4yhnGBxGY4CtRxE6WWY3DqrGvSqUpXio1KcqlSKUWmoKbjGMVTdOMZNR9a+V59RxWBxeGhi6WIioVqeIpRr0K0pShTSnQrRdKbbk3zLneifM3ZnCfC34bTeD9H2X00eq6vdXHmNqV7E9/PcTGFmEturRy+WsgEUcptlyfLRWmNsuB6N4Q+EuqeKNauLzXNJltFcyWy32qWcIEcNxDMk13Z2kt2U+2W5cHTZnG20nMV48cxVIVxPAn7SnwZ0nVYdCv8AxzpGn6vb30OgXWneILm909rHU7qR44rGW4vbWGxhE5Us880kaEArNKhEiv8Ac1hc6BHb2t3rAaFTpqahLPHdiS3axmtzeDUJZYz5D2kVrGZ/tUQdEgZJZvLjIIzxUs9zrFrGZrPFvGVqyxNXEZh7Ryr06ipp4hyrR5XBxt7tOUrR5buKcmmsVhMBCtgMLTpUVhE6Lo0IU4RhUhZSpwpxvyp7vRJtu77+Y3nwS8Laj4rs9a07SrPS9Hs9P0DSf7C06fytMfUtL02y0+8168CTXFzPe65NBcatqNojRWtrf6jemwt7ez8q3T6Fm124tI4rSVrNYFgdY4LaGG2sLUtI++2tEV3SG3iklkC21vDbooZvKCoxFeS6v4pTVtY/4RvwtqGnxtNZ/a45YF1OcSLIwYxTG0gmihI8tN9w7xxwgl2ljDKDzlzf+JNIe4GpwXk72yvOqm4iNveLExEkMKxXLqJkjDSShts6wMokiDlQNZZHahXqRwWOxcKdeT+vUlCph4zi3ObqQhCEKVO0+WEql0k7Qcl7p5ssfJrDc86dKnSp+yhSm4UqrjJpQcXOTqVJpxk5ytKUrqUpaNn0bp2p6dJM0lu8UcXlNEyK73Dz3Y3orASSIskLMu1yZ9zBhz5bLXUJ4jtLT7SY7y5tplhla5is50RpFELNEssczYt7eEqTcuszoIf9XGNqk/HcXxEM1rNcXUSaLp8K+cL1mh5VJDu8uJ3ghDhyURpHKR4CAs7xEZZ+LemaheX1npSXN69zFd3V4miWthavFY313arIkzXtzYvexW11cukFrJPJAxjht7bVI7Vo2bmw0sT7TkwWCjL2zqOMvZVcPCheLUnTUYc9OlzSko+x5Iyg2k3B2WNemppyq1nKLjFOMpxcldx5XUk3yzd19p2TWuh7P8SviJp2lQajaXV497eyz3trpMenGxuWuJ41ktobuK6t3m8+2YRDFxbA2iSNaMXkgk2v8q6feeINXvJxqFzePYqszwxzF7s2sk0YuDaKxlijjhM0saTSQMsjPb7/AN/GvmvrX3xa8KXEg1C60u+bXbF76C/m1OPTvs0V39tt3hS102G3UWSWoW6YzJc+Zc3V+yIsP2H7RqFOX4t+GDJDJI3m3ios9vZ2FjDbyeXcyvLGHiikiVEYZaKWSUM1thYn2RqF9OhwvVweKjWxOGdWrQbr0q9KnOak5vWdSbnONCUVyJQg3GKtdyspE/X6ccNKnTrxU5pUpRvBOEovlsop3lFycm27Sk5JtRtYXUNMWaez0q5vE1CytnuVi+xCeNnMrT7kSd1ilWK9kKXIR1SYRqFkjGWzZex0e407S7WW2kvJ7CTUlFvZW8UdrHZw6fY/2YIng2G5le4gv/7WYqI/JeGWF2cXJXzS78T+J9Z1qzjh0C90SznVZYGkfDTwXEC31lPE4WK1iiuYJraaEFriNoyrI0pMbJ6Zp+k3hsJGu7iMzLKRcWwlE08cZ8qZZs4NrLHLBMwt44rjzBIGedbdXi8/3K1fEYChBun7KdSMYxg5RrNynBO8ainU5ueMbpRk1Z3dtTzayo1Gn7RKScb8sZQs4yvyqDtpNSctN907HLWiaLBNZRHSZIbjz5Y5Li01FFjlUwwR2Un2Wa2BWSO7W9a9dbx7W4intoktrN7WWS97TRfDtzqVwI4LCO4lTzbl7a8kiWDyrJZL24hmaWSO3aMRW7O0cxZpQgiUuPKVi08GC61OLypBDDJcq8twWYxiNHjOxU3GRSI/NdjkI2JE+Xgt7npHhGQqtpbqM+YctAsixHodqyPuX96vmKVTaZV+UcqXHlyzaspzlXxX1mcakaacY8zpw5Yp05SunalZQs3ypJq6skud4Rc8vYx9lCcHJWbUZVG0pOUU7rmbvdWT827nn1r4TS71aazsla4WNJGhkgt3BbyppOokRjAtxEv2skkNEjbHUOvyenaJ8JP7SR4rmFrmLyoTFNcTrJJp8PmDdHbsCqZEkjeduQkll4OFz7B4d8BafYw2081y9vcPOqSJBG3mJCqrOWkEqRlmLzSRjfISTE7EBGDSeoQ6VBp+IkeNozb+dbybV3PGyu0TusU0yxTSKoZizfuwzCRAMLRLOcSouVF4aNN1YLlp1YQcWk1GShKbm5uMmpe44NtNvTSYYGMmo1Y1HKWr3cWvdUkm01p2W1/kfObfAPTtsBsBIqokSEuqO01wNoU7AjRLuAZcBZDtYqNvzM03/CkdMkZYtUzPF5jPtjRbeWRmTYrBlj+RVKxAp8xk2gKAGzX0TBeiJvMaMAbWIBuBEEYjYCxcodoOSThgmwOcICRzuqatB5hM0rSQ78SO0vmSokcahFVwxPyooQEcKVTBBXB8+nm2Kqe/KMVLnlBRclTptRcW/hack4tLns1Zy1udTwNGE56cz5VyqN+ZRdot2S5b6NK2+nTQ+cdV+AmhLlre4lRiVuREzxuBLC4dWC+WNzKQASylXZSD8havLtT+Hk2j3JljtIr60tobiOCRLdVnBulnWRljaJrdncTzMzz2k0kjQwRBRF5scn0/qPiq3jkm8hlnUKpQSPGHwCWaLBO4uwxtU5di5CszMcebeJb6KW0W9ur7TrVZrPctq9w5ufMF61sLSWHyGMVwI9l8IiCiWeyVphKwRPTwOY46Uv3VROhTrL3HKj7J35YbVbpxT+CLnblXN6Z1cJhoU/ZckYylaU178XLXmfK4tWfLdyasr3bVmz5c8VWukPo9/b6Vaaw+sXEZe+e9ihMb28aWwcPdSQpKYJPKigQSROiKqS5UNIr/AC74x0aDXrCW81PRbe8Eq3CX8ttHGEW5lllaINHHBbRwMHl3yEyGRxMW2lyySfV/iSKW/lWGIRzpd+YpmhkaNJZ1yn2bz5QsbFURWdjlFU5d1DEjyXxFJrOmXP8AZsaLFZRXBvZ7CLUJJbCNYpHYx37Wly0d+sewKBOn2uNM/NJE0bD9W4fzmSj9YrUm8QpRc66anBOMFGMIyk/coxioylCMleVrX2Plcyw/NdRSdOonSnFNxcVdTVS0EnOTaspO/aTsfOet+Fvh6ng+38JW+m6vJI1rsnLa4+lxBdRyt7Zsp+0m6tZrpzLNbXCXDzQFHPksrsnyZ4406XxvrH/CAxW2qwajf+J7GDQ9O1HRNU1jVZZPEGuaZoVtBpFtpccUHiB5oYbC+u5pruxvtWm06GzsT5jRI/3bqfhm+upm8SahoN0tnKbm4FylzG+mO1u9usstmLQw4SL+09MlW0KNJAbpEmQyblh4bX/C1jqtqb26tVlit9pgliRhNC4LOs9rIBFIjwTFZD5LRMHguFUOFIr7TBVcswjweLp1JVcTKp7XmnOUIrEz9+aqU3zuVJxjKMlQlCfKrRcWrR8Gf17FUKuG5IUMLCnVpUoQh+9dCS5YpU7UoXVTlq01W54cyi5KdtfzKj+Cl7LcWlpoVhd+L9IurfxL4dXWNZ0NbbQJNe0rTYrXUHSa21fVbew1zRLfV7K+0hrhbv7I1xp9/Nb3BuTYxfK/jiS58OeMbjWB4VsdMsootV8KPpFjc/ZVhtzZy6Rc31xq2kNpxkvXe2jv/Mk+029zqAuLqe1ntrqa1P6i+O/BF5odtem0W+1DSJLGWI6sPssF5pt9qWoPcW19dazcyrBZzx7444dQjsC0qx29nqM+xSz/AAp4p8P2/iDw5putoutNZN4v1Wwknlsb3W9T8Rajb6Zo1xdwvcXttbWzy2K6ikrxpB9r+16vI135u6yMH6TkOdTdWdbMpRWFnGnQjyKtHWqpy5qclW9pFqK9nDmpwqRtzSqapr5TMsqlGlCjhJctalL28qc/YzVWNN00nKM6ChL3k3OFOcouzhGDej8k8E+Lvh9oejS6Zf3D2N/48v7ay1jQ7LwM2taNqEMPiXT2stTv7C0ntvD3ijUtN02bXHhg13Rtlvd3ccnh5re78m4svIf2gLD4VePP7O8TfCX4ep8J9Q03w54Q0fxd8O01fxLr6/214d0aHQ9U8Yabd6/carqNgviXULe31K88P3N6YrC/1gw6TbWGjwR6fpf2/rHgT4D/AAzv/DviDVfiV421PXfCdpbahN4O8DaXYaLeabrkssOoJp1749WW5t41s7q42Je2qTauJrZfsccS2kUQ+TXFl411PxCNP0O0tYrgaleaXaJqNpN9lkEhuVuNXvNYTF3cXubfT7+7sl0FbyCOIyxEqUb7ThbPcNn+Jq4nLaWcPB4fn5cbmNHEYDD15ValpU8LSxNOhLGUYwhFwxPsqtFR5PZYhtzb8fiDJa+S4edLMZZVSxFdRozwuDlHFVaKh7OoqmIhGpVWExCqJQqRi6dW0pxlRUJs+NtD8PaZql9LJrWqWmgWtnJG7Sanb6651W6t3RBpkU+maTqK2ct+PNRLnUZbS0jaNnmn3L831R468I+BNNvjc6np/iDXXi0jR9O8B6WutfYvAcUPhTxbcW3ijTZdS05PFWq+IbTWPD4tNUlgS8+HGpaZrnjtNdnhh0yHS4PEO/4V+IHgO48Kr4O8deHtc8GeH7C00a+0+z0y/wBafwr401zQptajW/vra6eeSLxRJZa9rFhpGuJdXFnpNlczWz2cto01rferfGD4JfEiL4L6x470678WXPgvwx8Q/CN89nb63q39nWcHxi8FX1xqep2mhS209rrkHia1+DlvLc6lpOqp9gsfCDzeIbW5s20W5g9PGZs54yjSxX1zL74qODp0ZVHSpYl1Vh505U69H93NucnGfLXk6cFOEnCUpwfmYDKrYSU6EcHj+bDTxdWpRcJ1aMaTrKdGdCs41IThClzwboQ55TUoKralJfK2v3D/AAz1PS/E8Gl+CrzQdV1jVfFFv8OL3VNe1vwhFpevaU8WmeH9Q8P65FYa1NHoOlXmqaJb+Ip9Xu767cpPBqWFh1K+9L/Yr8YW0vxGj0G5h1q71+8g+y+GH8P3mjaW9lbRsL3xFqF3Lqmj6pBqd7D4csNQt9N065jt7W4a4m+13YjgS2uPn/4y+Lrjxpr+mzx2tppWjaRpNpovhjSIdO0ywgtNCsJPKtJLqG0toV1LVNRuftWoaxrc/wBqutS1Sa9uZ7mR5Dt7j4NeBNZ1DxroOv6NN4Y0eVbCYtZeJb2fw1pXiO1eBdA1zTP7SvWgtYpLyLVLizu7mO+sbaytxc3wurdoWnrfMcKp5BjqOIqRo1cRg6tJVXKVX2UuWXsFV5HB1ORySqz5lOd5Kdd/EY4XEVHneFqYSnKdChiaFdUZ6KUn7NV6kHJLkU/ecaceWKXLamnaC/VPWhaeIrvVn0KTXbm9a7a1utNv3urHVrqztYZmuRG0Uk9qmnrHLEssLXN/9nSB1SVxFNCPFfF9g9x4dvb+xisNGvI4tL1MaF9pmhlit5jKkC6VP5X2ZrmOFoHvFe6m+1W93G8lkztdzR5Hgrxy/iH4df8ACVW2saVHqvgu40PwVYWem6ZdLa3bajpslxY3Opie03nVRbaBrUjz2upXt7eyx3FzDZaVoOj3cthvafpN1rmo3dvb6dqN9Jqemaxqd3pelX2kRLDd6XBBLexxtqkc5kXTobVbsWcccBmMTwWjCeDfX5Vh8HXympXpVK98Pg61OdRyU48ipU6U5wdWpKjRnQqQkn7R8/LNun7WThKK/T5ZlhswoUJRo8tWvTreygnRhUq1KtSpSp1eWmq+Ip1qVS8ZU37PnUPaOmoTRwHjbSdE1nS4/DZitrfxDda3pNz4e8VRpbxapFJaQ3MUjy3WZLtLC8ubti9tZRtFNc2v7wI8ShfFNLsPiv4p8YQfDR/DOueL/FVodYbRtF0+1vtTudT0y3trrUtRl0+zJnlvrOLTrSa/dY1WRQHLL5izE/Q3iK3Ww8QSp58Gqf2OI2s7qK5iurX7Ysstyktk3lRP5KzzPbSJApH2j7QY3cXGG46Q69qfiS08W6L4pm8K+OfCuqW2seGde0S4fSdb0+7sp4Xge2ubeSNxqaySMkbRyK0jrHGfKLbB9tluNnhKCqQnTnhsTRliIe25pqjiKiUaUowjaoqTTjGag0kruLT0PkMxoU8Ti6N+ehiKc407UoqEqlOLu4qpK9OVRtycG4tc2krlL4dfs8/DXxbqMml+Irq68Datbw2d39j1oy2t21m7hpbrT47q/tbITrE0E9np10bdrmGQG3nGweZ79ff8EuW1cLf+D/iPpWs2kkTy3UN6t5pV7AWk8qOC/tzDqZQTkbYZAZbe4aK4+z3BihYN8a6v461n4jeO/E/i3xx4jaPx9quo3uq61Lex2VvpOs+Iby9YvZR6dY2cFjodi8QkWzitbWTShsg0yzs7SBla2/ot/wCCeXxW+Ffxj0VPh14ss9L0r46eHtEnGraXcS3Nlb+IfDEskTWF1o1pNDbWcIsbWewY6dbw+aiSjULF5LSS6Frhn2O4tyunh8fl+Po1MM1CWLwlTBUq8KEpU4XhSxCo0606DqKTdWtKUkmr8kpJL6rhqrwdmM8Rgc2wuOo4uNSVPB4mjjqsKmJkptKWKw7xDpUayp29yjDknraE17z/AAR+K/8AwT7+Mnwt0efxDJpz6x4XgBi1O+0uSyu2s1ISKAmNhDPNbTShIomCCV2+WS2Uugk+Urv4X63YS/YtYjutHeLd5K3OlEzyKpH+ut2u4PLlAcK27DoU2FFJIX+0nxN8FdW0I61p91Zap4h8P6ha3VnHp7XSvbSWmoK0CxbUgjJlEdxgOwOyWHek4EQK/Fvi/wDY40HUTb6rdaH45iS/klaS3stOW3lt7iMlgLh/JurhnljmJZZwMFAFY7CK8nL/ABLxlKlUqZ7lVLmjN89XAxq8sY2hGN6c/aOpKU729m/h1slF3+qreG+GxjTyjiHGYROyjTxFSNeDTlz2hOLpyp2jypqamm00pH6eXWowqy/arhvKu3i3m3nWRU8pUcqkRYllBU78RFwp24xtx6BaeGbTV9T024sSxnsJkTfJIUVFdA7ssSFUnMkXmMVZgIz0QABa/Km01H9s34tagr+FPDfjDw/GvlwQWHgf4Varq6kLFgtP4g8U2E1tOqyqY5ntrK3V41iZNx4X9F/gR+zj+3/4hhFn4k8K+LNJ0YwgQap4ij8F6NqEspC72nFhZrewhyp2FrcsqOw2KeF/x/n4BcW4PBxxNOtk1evJU5VsBga2LxWNw6jGD9i/Y4CtQs3JRTp4iq3y3V46n9w4zinJKa5pZhSwUYRkvbYqtQw8anNLlk1SnUVZSUUrxqUqXNHSLbUkvry5mstJ0S3e9skEsazgwJIipdiNWKPIUcqm+Nw5AYFWhCnaYkFfOfjPxh4ViuponuHld1+0eXpkTuyOXUm2C/P5hBCnzCXJAAwScV9g+Gf+CfPxn1SazvvFvi3R9OWERtNFd3+pa/LvRhKGEUjWcEZ+Yh0KumQF/eIAKwfjR+zb8AvgD8P/ABb8SPi/8QdVvtG8H6Nquv6vb6W1hpCzpptpJdCxsR+4uHvbqVUsrC3W5L3F3PFbxgvLivsMq8BfE7iGvRVbKIUsK40oTpSo0MHUvGNNKvGrWq0Kk02kmpUfZtPWEp3b/M8b4lcAZE69TEZ1Cs05ONTB1KtWzk7qKhTjVg7O29WN27XSdz+WD/gpx+1dL4Pgb4Y+C21Gw1TXo5ZNdvJPPFxa6ZOBcGGABvMtJr9Gje5ESBzasYopR575/nMluEv72ea/hL7d1zdXbQrHc5w7LAkG5rcEyx8Fl+VXBCnY4r6q/a5+JF58VviN4q+IVtc2dtZa5rN4+n6XZ6gupS6Np5nmbSdNkeUteTQQW7Lp9vczSuJ4rIby5AFfIN5dSRrHEI4xcSfvLwne3myPlRHtkCkOFCkRgll3fxENn/VvwZ8O8s8OuC8syfBYaFLHVqNPFZ1ibRlXxeYzjH2rq1YxipRw6f1ejGKUIwprlvKU5y/h3xM44xnGnEmKzLEVqiwlGTw+UYaX8PDYGLjyqMVOUFVrte3ru8pc8nGTfKi3DqmnPZa5bXUQt7y/htZrNgsXlGS2kYeQUUM22ZGLKyHAaNVZXJJFHTNOY2t7qU8Vyba0XZNEuWYyOZPlQKhZP9W0jmTzCFYlQQC1Zs8JuZSY1BLqiqzDYqRvgRZDKgGCioeWy+/BByx7vWLe/svD+mxtK1lO7yJNCRNHJfJCokimnRh5B2QSqA7NgByAxJyP1aas42+07Ws7pdbLQ/Nleopd4uSU0r82qaTe1nr1/Q4B1KS+bFITEN2wgE/I/wAroWQEI2WGVKjaVwHDggyfZVnuoIFkWJpZvKWaddkcZaXaWJBRIozvTzJJGUKN0jHGSjnHkqrxlUkAR5YVYqrK4ZGLjaM/ez8wdcgYOMZZBKhntfOi88iRWT97KkT/ADKQGX5VBCLsQEOTjjeqqK2W1tdNNetupm+W/vP3tuW10tvmn6r/AIDZIJIxKhaWKWQuil2WOKbYoKgOHfADYKMsuGxt2AgMZEVNqo/nmRVUrhmJ3jc6uNwA8vIJ3BNxPGUwxb1b4iaDDoGqxSpbXqaFqdtZ31jdXNjJGWF/YQXNswRmdYo5o5hMSCqSgubeWWPBrDk0K3Iga7d3LRF4ZYgN32VwdsxTe0i7pC0ahcqFwQYyyls41oySkrtN29NbPbsV7Od5tOOi1fMrJu1lvv09UzhCgjZ3LQOQrSE4LSFnUbQAqgEDaUwfLO1z1UAj7G/YI+IWifCr9pTwV4u8UalFo/hq4mv/AApr2o3bx2mnadb+KLKbTYZb+eVAIrOyv5ra8nZW3RW9rPdbvKikK/Mmp+HtlvZxaZHJcSBpGlkffGHjjkBjVI8IEZIwzuZWJLo6gIyAtzkVpfxTrp8q3VuLm4gC2krvEGmklKCfaQFB+aQRSYJCPgNtAzx5hhaGZZdjsDinfD4vDVsPXs0pKlWpuE2rqyaTbV1urGuErV8HjcLiaKca9HEU6kG7pOpGUWkmmur1td2eid0f6OXwEsdN0H4LeGLO61FI4p5dQ1KO8hKeVPa63r134hSZLuKLz0WVbuCWGaFWnW3fas0kMr+b5/qiWh8RalHbyfabWXZ5t7Csxh+1iVHhlBZUcKZQqsrJH5xDK8ZDEVkfCzS9O8B/B/4dfD9J9WvIfBngjwp4Wtb7UJ1kvr6z8P6DZ6faPfzIkJkvHSBDK0cfl5MhiTgKexhi0vUp7u8/tGw0SGysLNfsmoXBibXby71ix06Ox0+IhYn1MC9Oo+U0kMkVrYXlyu8RtG38BcYyrVsNgsPl+HjNUcRUUZJpSnac1FOHuwgo005VE3zJpxjKySl/TOXRoU8TXq4ypKSUFzSV5NSXLC6b/ePVJq6SXMm0ldmbY28NtqlrfOCkb74Ll3hCATgb8SIAUKBwAhZRtVxj5s7ersVh09tWVUDGQmQyrGxIiG1lZXVly5O6PopVZCzBsA1YtrC3xNb3rRq8gEbuGWKO7jYoYp1HaSFyFl2nEisMNycbyaS1zYQwQ20jB4micQqzyu8TsjAhMg58pyrucFtuA2Vz83l9bG06LcK6qzjDkqKMU5xk+VOCi5c0ZO65eWXK9lo7vtxihP2crScHaULqy5ErrmsktUnfmin8keD+NvEtppDTX905juDiOwtI4X+1tlRFsWNC0zyXcq+VEVMrzK44YuM9b8NPhzfTLF8QvGlpNHqkiMdI0WRsQabG+5453UIpl1OeJgZVkeT7KSV2RzbWX2D4YfAeS/1Obx344sEk1NDINLtZhi30m0Mp+y+Wksj7tQ8kRrNMm9rcCSOGRcu83tuuWtrDYm0fLWUKSJbKESMvIP3j7F2q2EIXL7iAcnG4Al0a2MrVcLjY+zhDD1bxpYxSVlzwdWdaldzjNK6pJXUJ/GnflFVjCNOVNxU5ypp3jryPRezUrJaxfvN7/ifkX+2trPinUNFsPCWiajqNi+vXE6XE9mWDWOm2ARNQkAYqoeWOVLWKXAZQ5eN0O2VfIfD+o6nrfws8P6qn9m2i6ZFJ4b1IxWptZkudAnuLXTnliea62319oFtp08obYkikmCGJCIx9x/Fz4cL4juzPGkslydJNtBExiP7y4uWuxEZGbcsjoFVtisG8qNmLMrEfK/hr4L6vpcHjq00ewuR9t0ttQu1l2zWltqGhW81zaralIGaSSSC71SyijCAkXbgtwmPP4zoVs6yCrUxEISqZZjvreH5sKqvtsLVo044qNRv31zpxlTlBXpexUVH3mzfIo0sNipUm+SFenKVeq5axqQS9nHT4o2Uk4xSScuZye0vjLU7mx1XVbbVLqO1ntysVvMUSC4lgntZpRJDPH9mLiUQ7YyCY2d1VtiZXdl+Kfh74Ojl/4SPRp9V1Ge8EMk+laQtqZ45IYwkcZnWbd9kmQqtzsXbHCJEBlditd14o8IajqeqB2tWt7i4W309pbJpG1KBrZ0DK6SPEksC8yYYwywMRIjIjuw8ifwx4lt9Rj+3Wd/apbYsLHVGk1GS5upNNcNPF5CSl8YktWMRXdD5iiJjGwlk8DDUKNHKcJmODzyng6kKVWm8D7sZqk3CUYNKdPmhVfw8vNNNJyV738THVMJ/a+Iwk8A8VRxFWM6VblqW9tKEVN05uMrVYpXXN7Na25tbHJ/2Pp7I9q+k2cd1AxaOOVIZ3jiYv9p8orBvFywYyyKpeO3l3kMqh5B22h3V7o9hNAkok0/eY59P1JUuI3RmZ2jVLovtJLsqXMQia3MrskmX2t7L4D0nwOwuW8T2U8GuRNdCGJrSHU7e5e8haM3cAuWiW0ukzcD7PdzAFyBJGGcA8Z4v8PX08897YaXPp9pHchLOwKOlwYVlby57ks7o0hVgSiTRxR7AiRglHk+ExfECxuKq4DEzrRhSqwc6mKm5UqlR25Hh+ec1KHLqqkZWg+a7umn9VgMmWGoQrKKlJwTjSjBxr+zt7sa8oxslpP3dW1ZKNmVtc+DPi2Twfp/ip9JvdE0TXmNno63Qju3m1C4iE9rBZwNO0jJcQjzYUeNZTG8zRmQeVv9O8Sae/wh/Z48PfC02/2bxh8QtVTxl46glMls9pptrE8Ph3RAryQyxrDazT6vJbjbsm1CCFtjI++X4IeBR8SviH4Y03xFeXTaJ4NVvEWo3+oS3l1Hpuj+GzHqF6ZJJjcfZYry3gigj2gA3EkSq7SFAZvi3q+ofEn4jeJNatYGeO6vvsWmrb7luFs7dZIrS3QQkyNKIVVMlQ5jKxGRwCE8KtnOIq5rhcohiHUwGCf9sY1cqjaquejl+GnUbcq0JqVTFT52pqdCm3zX5j7GMVhsqnjlCpQxOKvluDpwrym/Ye5KtiKdOUfZxanCNF2jyuLlq7HgOk+EZdX+yS2SWimOMxXs1xAXRkiDCMQCOYGR0iRD9oAUCR3DIUCsvoOm6DZnU4rCwtbq51O5kKC2tZIPOhM4e2gjUB0kd7gyBZVjLvuwyId4C/ZPgr9mi6h0Kym8S3X/CN3Gryi+tdEtWWW5ks2cSXWo3EpIt7VmifdHHJE8kOJzOY9sbjwf8AaN8VeE/hX4b1rwl8DvDDR+PfEmn3PhmH4rX959pu9CN3bNb6pc6Jp72WoRrftHMIrfVLLyNR0to57pEBFso9TK6uN4izillMK8cMq1RUoVsRaNPC0pyi5V8XUUlKNONL95CEXeXuxjrM8KWAq0VTaoyrTaTeHw6jUrVXH3UouUXTjKbWtSTUG27+XkHjXxF4H+G/k/8ACeeNvCvhfT2EKab4cj1hbvxpfzeSy6hCfDOlQ6tf2NtHdLPH/bGsrY2ZZdodZImUe2/BvxN4V8Q3VxD4Vt9E1qztL+aKOSwvYdSQwu7Sw3kcMsSaolvdW0b3EVxfWULtEqlkik3qn5Q/DP8AYw1zxNeHT5ZX1LVru6Ftbw+H7Cad7q+nkMjosIENtLNc+b+5jBjYtIBhAEFfub+yH/wSt8XaX4h0nVvH17rngrwrbLbXuoC3vIbDxdqFxG6PDp1rBZPMdLjiXfHcXk85YqqCCznE8k1v+5Y7gngbIsPDD4HifM85z+pWp041aeXSo4WrHlpt/V6b9r7GTSbqVq+Jk5Sk3FU42R0YPCZ9hFVrZvluX5XhpU5VaNPEY6FfGRjy6U4xoJKc3Jfw4U0ot6ye53V/dfDXw/plrrfizRNDudKkgdrq5ubO3ubHTrKB4fNS4lunm0+CCYXMBky23ZMDJhfLc8/qHxJ/ZtSObTtMtvBu9na3GnWNho0cjEKzrsNsnmysYmEnnwMPlbzVmCqrt+wviX9kD4EeJvDes+GbjT722ttU0zVdKvJku7qTUNRi1vT30zVLy+vb1r5Lq+ltpXkV7yGeOK5bz44o2ww/Hf8AaC/4I4eMtB09tX/Zw+J8PiG6tpGjn0H4l3ENndPZC3SK1h0vX9I0g2kk7mO3txDqOmadaRxQ5a/7DoynKsXXlVwOIzjE5RRrTjSoYidGnjKUJSirOtOXLOldyqKSjCrFJws0k2/ncZVoOcq9KhOulFScJVvq9fnjPmXJe9OcdE489SPvXfY+Qv2hf2jvAnhezPh/wlp9vbX93FdabqE2qfvoYJLqX7K/kaZcuJC9pCl1Gy3LRwO2xniRGG/8hb6+0nw/441y4s9cm1a20ySyuPDF3pUQsbW9hu4oGuY76xgvsW7Wqyx+ZbLHfRNMk6YlTdI/6P8Axh/4Jo/t1eKdSfxH4o8A6TrWsXSJ/a2peHPHdjq2oeI9VMtujXTyS6hJex6hrJkX7VPqENvay36XO6aG3lBb5nj+Atl4F8W2/g3xL4a8UeG/Gvh54X8S6d4vhutOutdsY7SwtJtE0TToEuy95Hq41OOz1meWS01HSZNGvGtrWe2v5bn9x4HwmS8NZFWoRzeOb47FyisbXwrUp050YtKNSMEnSw9dJUY3oyn7zldJ1ZR+G4ieZZriKHNhlhcLh5/7NTr8lf20qri3OU5XvVpN8yTqRi5WjyN8qfsvgf4p6TqEEMniLTDoUeooIL3Uo44riM6neSWxGo6rBevNcZSFbssLa8tGyB5Rhmkbzuu8Q/EXQNM1DUNd+GWoeIvFmvazaXkPibRr3yrC30uyWx0W5l1R5ra2c3CyTf21Dq5N09lBbNpAtpruVrm6g4CPVF8Kwaho50rVLB9SuP7Xk0u80fTtb81PsJuUtbe/vYL9YLVrVlMDKIGWK1dSHmilvrqj8M/hz4M8VOv/ABPZo7/UVkkstF1Fw1xbzWtwskEltLHbpElyUtDOsMc0s8cE8cu5VZVrjllGX1q+Y5pXo18EpUacsM6NaWKw9SlG7VOrSXLUhKc425sPiabcIq0k04nqSxGOw+DwuU06kKzTcq0uSFCtT5lFO0bShNpNpupRveVldrT6p034gav4Z05bGwtJdHull0zRNc1G/stY1uw0y4M17bS6ZpNzp9zdWK3ct39nhutQltLadpbCyg0547G4kW++j/BP7Q+peGJtc1aKHXvE0SW9xpF7LcwSWGkalYT29xYaw6WkRndHs5WEtvBMUhA8uaa2hkEttXxT4j+G3ifw9Dcy39/d6jaTXFs1yYVXRLS50xDJOk1yNRt/sDz29y8kq3UyT3fnO08rlYcyHhv4uaPPNNpQnfQrW10vVGt4rDR9Fa8+3yyTx6TaxS3NtfQm6u7S+uIrv7GUWJJbe6jY3GmLZ3Hy9TIqmLhLGZbia+KtN1cT7CpJRpVo1YypU05Q+sc078sKMnySbfO4x5melCtGMaOGxKjQhXhCnTp4hKEZNqKm1q6VKEZJupOEnKzd4tOx+od5+1l4P8R6jfa5q9zH4ck1eFbrU1tJpxHd6vK98+rXdtHFNBZWkk9hcy2sunKihYkiitFhkvZ4xQtv2gPCs0sdz4Tnjl0yzsXmuG10zOwQTmIzvGh3Wtlbtc20UUcM1yrTIrM8huBAn5Y6nrXgPUL3xvYabfa74qhWDwy+h32kWvkWl/qN7od/q2t2N7qms2wvdFn0TXbjRtMea30W/j1L+ytSNhPFZQxzXMXhbVrq2t/tEunWN1eabFYjVrKz1G2v7LUra5lDx/vJJRDMYLm4ijuLa2llvTmVClskE7RfHZrwxOtTq4r6/jMNJxpyr0OSFF1FXjGpzQjXnGdKEZNwqTcYydRP92ryv7WXulz06ccJF0+aph6VlWm5TpP4/ayi02o39lGyW6TtHlX6r6v+1dbpYy2Oi3Wq6/beH/7QW/1PT9Nn/s0QwXbXVjc21xNHFqOn2zPqci/Z7+0tmsry5ilaN57vy4eA/wCFy6j4u8PtLaTfZ9TlOovFcTRQzSw28tvNa3f9pSX90LLyIfLu/wCzJiZHS5RXt43lAMfyHoDW2s6xaahr+n6qX0YzW3hWwhvYw9jdr9nVLyWRtz6pa2cMMcFvaXJFxG6W8lpdmKAw3PsWn+C9TvtX0zWtS1OHQdCQpY6rpWnW6T3knl6aghmkub46paX51q6gmaeQ/aIbSZ7ucWEUf9m2c3xGZYTAZc6M62Lxk58tWEo4nEU6sasacoTcqTjJyqNwjC9lTUZzdJRlCPPL6DCUKsZzkqNGVOEoToqNGarPm+JSXs1FWk5U2lKSmo+00baXu3hDS9Yv9MjuJvE2k3ouLW/hurW91Fra6W5MxQ3pgWwW2XTLaC/gsYbd7lbqe4u5I1d2dLc+3+FPh1a65bSW41e2t5Bb3TKtnOLaxawtYI2mtZLRIbfT991I0yzm/wDPWZLlnuDEBGg+ftFuPFfh7yZL6wgtYpbG9m1MLArWkcMt8+pQaabH+yorGZr5IbWe3ihikhgu7yykl1DS4rS4hi2PEXirxFceG7iTSW1me7e7kivfsEMugDTNMtXtPJmjbSRHZ3Ut5d3N/Z38zW8cdwYbWzt3eSHbL4VPkj+6oynShiKic0lUoVa0YzTnJylGtflilGNNSSgpRaj7yT6cT7apKdXnoKFN2oyjraUpKPI1eMVKSi2naystU+W/0fY/s++CbJ1vLaV7pBcxT6jObe1+zedMLsWlraxyIl0IbuytZTK/2mVVUsUjtiqitu//AGe9MuLZbfTJ9GklaYTXNxBaq11eiOZLkia5N1Kt3E8mWEsm8lYkUHyw6P8AN8vxO+I2kTajH4Wu7m6sLFbixE13FqV2xeGaTQ5bI3mpadZX1tpGm6DqNu+qfaPPt7i7s1kurm5mW3mtPfvg3+0EdYmi8J+JYdLt73Q7lrS28S2Di0/tdJJdRnjMVlJDZw255t4ncOs1tDPbtKqzySwL9Xk1HAYlwVaniIVOSXNWq1cRGVCc3GXsk7KcV7kmoNKKnKTWqUzwcXVzCjB1adSmlJJxUVHn5JSsnOWrcunKlJxSvpY8I8afsw6L9jvdNi09LJL3UZ7i9IF1cR3F9KiLJqaPdFobeTy41hbykKy+WA2+MlU+PvGH7JutwrDJ4WmEyiMPP9qlgRv3u/7SluyoongtPM3XV08ckEXliRpIY2LD95fENvpt3BLftLbWkUqw20FzLJGDdLbQRRiYvNOyCa6CC4lkcxiSa4mLrEz7V+X/AB6trZX5CJA6QqG+zqcyxsYj5XkYWUNA0myR40dwVBVdsSb09vE5XVwEXjsBmWJj77q1cJOtUrKtKUXCE5TqOUYJWjJuUJO0OVWu2uGGZ1qjjh8VhaVRRpxUJWXs4LnTs1BQm5zd9pQtzN62Sf5TaRrl3p9npXhLxNdeFpY9I1C0a11TXNC0Nb7QUkkEV1b3XiSHTH8a3ujTIhmMNjJeDRpH+3WFg0khEnQ+L/iL480XRr/UPAfijQ9LefVrfRZtN0y9uXt9Tg0+DTPJtLvUtYsjLq94Xn0uTUYrTV5hJfRRXUcUkNxBI/p/xm+H66vp8mraakg1ez+z3RbTtPurLTX8rTY4blLie5tmmj869ijE4t7hBIY5Y0jSyktkr4DcatZ6/e31lZy6La2X2WOGyzdSXsmqOGjs59LkuJTJFZXGrPbiYW1zHd6cLh7jSXl1BIIn9TJuH3nHsq6qJVdMZjIVuSbnWpuM05wv7SMMU6nuqnKN1TlJ+/FM9TGYmhFRpulCLnR+rUIU1GNKlGo0+f2kua0qUoc8pzTd1T1aufVug/tA/Ggaddap8S9D8I2vh+wRg2n/ANr6Fb65r13EQLaDRvDs9zH4hvzMVIu7z7Eulx26Syahdwb41n6TXfEPwu+Ijz69qelaV4PvvE8bSazZ6z9hjvNfe+mtry2ujqd75ke6e4vbO8vHgCyAyC9vWEEYvIfiyCS4jmvbsC5OqahG0t14m8S3FtbxwzExvdyaPpryTy2rRQySfZ4HvJriRjHNJPcSXRsUrxeEPC+uR3Fnq11qOo6fDdvqcviE3SpHDp0MMsb2tyQtyqSSeZFHDG4Z7T7PCsaPG0pT2pZFhcK8VTo4xYacakMVGeEw8qcKbUIwlTjQq4mvKrDWor1qlGtV52lTjGMebz8OsVKpS9rCapKjOi5zxEVJycubkq1Y0ZLV8sXOlCpSXL7rc1dfonpVvo/iCErp2s2Go2mpW6jUrT+175IJLLR9P+zOst7p+p2GnvpU0MtrHf2MnlzaiY4YGMhaCNF8FfD5NLu4rLRtTurLT73xDc6dZx23mfZZL+3u4JryDTbWa5aQalPeXVtY3GmtcXgcXtvDZWE169ox+UvA3i7w34bh8Iab4TtJ7K40w6lvcWxlvtQW8S9Sa4mimtJ/PutTgkGjm5ZpYoo4rFJRFa2c7itqvxD1AWusalfXd3PbGdNPS60wXdo9rFbnTbK3gtLmQ3UkUt7a/ZreO0l2NYTTFlljiiihr4vEZbiq9bFxnRjLnlReGVSEHz0W5wVOnhYyknOSg5KCq2nz8qcZK57eGhiqVFVvrE6XP7jsnNUppRj7SpO0LQg+WCqR5ny875Fe6+09UXw3azawPElx4Uu4Na0+90yG4uNH8H6pdz2txELW6upUv4opXnikWzKQyr/aIvJmmghtLlRHNx+sy+D7NbLRbbxXFFZxXNzFpd7q51ia4m02OWex0+Ce4uLSJLKCa0SbZBZxxwwvLNDMIZYZoY/irwdc3PjbXT8PfCF7qVvq1gZLq1t5GstNd5bS+SHUNNsLCO9hudT1O5j1Ca+u7DSWnuY133n227stNuJq+0fhd+zR4x1O702LxpqK23hLTvtsmoR31zp51ifVfPe8EKaOt5qzeZIJIJJru5dpgnnWkxkVEkm3w2TQwk6SqRw6q4mE4UsPVw2IhioUqiThJyUVRhFxduSpNuMI8t0opvGn7Wth60vaN04V06laU4pylG3PGMZTVeo5xSbqQgk35NtR6N48sbaJtZ8P6ro8OvWSrew2kWoS6hqmqm4+z39jbxaXaT3s+pyTXqwW8wD4tdU32l68U8UsSb5+PmpeMob3UBJfNp7W7vpM9xoS6Vrcmnxzzpb6nceGzql0lmMwNc3OmjUnaWGZoF1OBZo70fO/xv8AFPhXw94gi8MfDyxu3fwzpFp8Okg1lb9L6+sItUOtXOklrfTpzbWY1W9vLu5vruW/upJkuY40isEhSTzzwp4D+I3inR9R1LUYbDwSbq4tPDEF/wDZ9VluNKbWZdWhkWe1gg8r+zrWLRv+JjdL50lol9ol3babM1/ZtafRYbg11oU8RjsZTy7D1qtKjWlWnCjzqooxlJUHJylGUZUoRqp2kpNxvzxiubGZjg6CvQo1Mwq06UXUjSi61CnWaUo0p12m/aQnzNQkqfLeUZtNOS9h1+TUvFkl9qGoeL7C2htdBufEcYt9UnTyp4NQjtk0ia1k0qwtZV1GCa01KyvrWRdNjs4rkxxrcxrpqZreLtFvWsbzw1pWuaUY9N02wcT6w99HfapY6ZfWmsXU17eafHNHJd61NZ6lZadZI0Vtp8N1af6RJcpqNtS+BfwO1bwp4hN9rl/q2tibw7ql5oB0hNIgtl1uPUQsb+Ko72a/hu9Ito4buSbTYYopr5ZLGcXFgrpPD6ho3w+0zxH4ivbBbYaN9haaMzgeQpLvJdXdw6JDFa3V9bqWczyyiFy1lFbzAIsUH1FJ8O5TD6lluYVMdQw0eWpJxlSw1eUXFy56Tk1W9ioxpqnUpwSjrGUnLmPnKazvHy+sY7BPCQa5I04Tpe0ipJezalTvUprS/Ml8aknJW97kNA0tLySTXNS1O6OopHDL5U8r6dHI0cflXM/71lN3fTSBGFuXTc6ySG2KLNMv0Ks8d/YRJDIuo6m9podhp3n4mMOk6LZ3FpZqk8cKlFsrNrCys4jfxQG1DwS6fcloJbWLRdJ17QfGOlXuiXp1a/8ADN/aaj4a1qYWupzi60q6Fzpb3qFdQsDcW0sVu8VuTNFFcqkeGWNmPrFn4E1mA63fSeFVjudTEK3F3qI82e2vorqHUL2TT3D+TbyXhhltzbZkZbcyYEaSfJ8lnOcUp13FVJRTw6qQdGLpUlGV5qnUjFSdWfsVpaLduaDi03JdOGw3sdJRTvO826rq1ObnSac2l7qfLfW8lZtXSOS1/QfEfhuS20vW7Wex1nT2mi1eyhullutFv4tSu7OO21G2+0tNpWoRNZvGLJtk0OnrpsqpLBcJNL0Wk2sqpZy3LGV52mkuJJ5JXZWdGkdZ5DvZxIJBcDep3PGQTtyR7NofhXTdU06yjvRey6nfEwX8t9e7okniUR29yZLZCRNDGgii+1So6wPIoLwGNq2dO8DraTCGO38y0k3zRvI0e4JvWNt/mNJtWQEE7pnEgfbG23Bb4bGY1VqCdGLnTnShRg+VQdOUKr9nCVqUU4qjZaRilKFpSvKKXpRpzdOEKrVnq5WS5dItuKdScld3SjJt272uZXh7w4GVMlULKoZUG9WJOW2uyD51zGTIGj3DcoJJAPvXh/Ro7XEjc7U3eYkYkIcrHsXfgMi8gLtJIJxtYAA5em6SkASSOMMImYyDy1WIRnystGrbRySM4GF2hCSCu3s7GcIqxEBUYNGuGhZj0USFmbgAttYBh1BbByK+MzGrOnUdKmpKaclK0HCMpRUHKbumpNqScpR3UU1dbejQowilKc7K0fecm3LmtpZNr/K9tLHS2t9DbpmWJpXEMsatI7KGEyhQ20MrbYnCyRqW2M6gSgw5jZFvIHNvCZmt45ZN1zMjIHWBAGkEYmljjYhFZoYnkQyymONm/ebjk3QhWJBJdNFPDujl2qGCiNkwflLZAV5WkXei4jILO7JXNXk4UMscZO2QOu5XQMhXIDiMkKh3BcJuGXVOchq46cK1WEatRusrTVNckrOpJxvFwpyhUi/dSum22rxa1a6XGKWloWSu3blai07pOLW/qmrXWhd1Ke/uBcC0E8/2KJrqYJb7gtqVt5JZpmtwwH2eMnzGldUjLI0n7wFU8/1dby2hSWaO68q5SSWxKwTE3SxCSAyWpKCO4gW5hmjlEUrSRzwSKWEvyCafWZbb+0tQhEtnbvHc2G8tPHFdwzxxQXGlzFYdkzPbXaB2kWLYJYnBWQRI3D6tr0WoiziRoLZNOSaG2jeNsCGSe5ula8cR5nkL3EkYZ4Vk2GNQ6xQLs7sJQw0nUhiPaqf77ljC6jRV+WElzp1FzU1o5SblLXVcyfLUqVIyc4OHLzKziuWblyx1aUWpJSlf3baJp2djC1W6kSEzJ5cEiSNGqTzRo90xwBs8x4mURk5PlbnQGNztLZPm02r263v2rWdPuJ7QlV8m2k8mWMCRYyZEjEaeYFVA0zuQXZiwRFIHW3kkXn4uLxvs8ESF3jidhDMy744hHL5bDeNpYhBhWDYZjtbGum0uWW4vIrm4lSWFdscVpF9oaZpWEcclo72x2vcLEJJPMaWKI+av2gkRn6DLMEsRRkqc5qhBQThiPZzjelHldW65U5OMoJxfuuzuuZK3PiavJHlqzgpTjK7TlGS57WfxNq2rjr1uo73841DWNCee7t49NntreVW8mLcZApIGyaSQCQsUJMrrESrDekUaBtlcvr9zoX2aQ2lxfajqMVtbCSO50+O0tpPOs7abU1kXz7iVms9R8yztjJGi3dtbRXsn2JhLYjsrrSbRbe0vbdp7ppbu5h1ASvb2ilkW3EEKWzNLcxeVK8u8lZVaFlUKrROK4e90hptQb7WkUJjZontGS8i8pWAbeUjhY+YYpPP+Y7WjQogYGNG+lwuNxGHdOjOMG/a8t1QcaLhyxcVTivcc5JR1fwpaKzbPHdOnJpQ53BxcXGTS1aUU5yaeilqre82910861FLW8tLdLOGS3mSONLuctbvFcSpdsY57GKKC2a2Wa2WCCeGaS6nkuYpbppds0cFvzV3asY42S9eBYb0tFFIslwrbyBNNEIYHif7pkYSSs77wqpPulc+rW+k3bm4aNbeRoLmC4mkaYtcxBVKRRq7lpXDKQ5KRGJ7ja0xCxBQXukTxQfapdOjC7RLPcQsGnZWPnH7RGEkiDqwmWEGVUJk/eJFI6kfZYbHKnSw01Kat+8o017KbrTc1Gq4SqR5F8Ti0rNRlKKdzyK2HnKpKM4KtUk405SUqijThG0oxnyvmm4O0k5buKdrps880Dw/Je6V4zs728uLzRbvTVnu0kRRos8QW5SN3trh9P06S+tbG+1KHQYJ3XZJcvDZtaS3Aki/Mzxb8Pr3QNa1rxSPD0FmdRvJYvC82kafpGp6lYa3ZySWE63kzaoUtfsFpHaahcX1jJeS2ja5pt9JCZbvT1i/Um8jkd782V/ZW6wReeBdrPH9sliZDBb28MVjJGt+zBPK2TQwxMvmRzRx7ZI/A/CfhY+PfEmvaVaWcCaxc6bqlrfa9Hd3oazt7WSxlXVLmUN9nttO0v7G8uphpjDJO9vE4hjEcZ92vxtXwcsPQxGGpYenGFai4cj5a0f3U3Oq/aNRvKLlJQio1Y03Bau52ZXw/hK0q9R/vJxq0qyqVak7wqxU1+6vRm38ejlJuE5XvFbfKOvfsTWnhb4JeGvE3xPis7z4heKtC17xR4a8M6GniTVtX1uzv9T1TSLL+1WsTdLNfNrOkJYRSHTraxtja3Nrcme6W4ntvy31T4MfEr4a6zc6l4o+FN9okmuWly9pD4rtpLiKz00ywGR4NOtru31KxlP2dYrWeZhm0u5jAqSLHO39Jlt8Kfi98Z/hpc+B/2UIJngtrjUtG1P4sazBdwHUdU0t0k1GSPxVfWZtftU19cm7sINM+1OgvBJCmm20T4i1D/gnp+0lYfBHxnpfx4/aB0bTbyCxuL+SK4h8Sa+dQtXtJlWO98U3moaAZ7W4uoPs89hFpWoyINqqrxfZlX7Hw+4/zPB08zx/EmaYT+yZ4yUIUsZh8dSxGFtF1VTwOHwOGqww2CSc1D61UrVppU4SlBxmpebxnwdg8bHAYPJsNiK+Z2mq9WjLCclVtxpxniauLxEalbERfLGTpxSUnUk+dpKP8fXifUtYs7+XRJ72/utPsZZI9OhL3AtbeNJ5JvNt7Mv5cCO7tK8WI5I3kYSBZCSfftY+Kmra7ovwxv9Y1PXk0/wAB+ErPT9Dgu/Edhp7XXiSy1G5eK8/s42s2o6p4YlH2vQ41t/sE1gZZpJNVZLF9N1D628e/8E+/ifpo1SfxFoE17p/m3M+keLdEsdVbQdQjkEjWphuLixsJrW3uiLUwXGoRWzQpIs1yLeFy7fnt4k0OHRZNc0LXJNVgtbSyvfsMdvolvd6tb61Y29y+l6dfSXs9qLLTLjVJEi1OSxuriSGJ5LkWF5cwwWz/ANA5PxHkXE8KUstxlHFKklUkqcr05KpGPLJX+JJq3vJONSKTSZ+J5zw7nPC8qlTGUZ0YTTpKTiptTpyjzwbXMk1dNKMnePW1yv8AEuG10/UtL17StTtdb0C9g1SPRtMi1VtS1Lwlax6/q9nbaJqyR3OoRWomVDq2nwW+oXEL2Op21z9p8+W4ir7t+Hnwn+Lf7ROhfDO++K/iLR/D/wAIfAFjNpFx4ln8MQeEfHl94Mm1f+2bzS5fFNv4TkuPFuoSW15Omgat4s13X4dH0uWx0u2uV0+zttGTB/ZM8M/AbwB8P7j4w/G/RrDXPEs+rQ/8Ix4T8UKfEOi69DDeW7efp3ga2tYY9WZBJNcTy65cNpFrLp9lHcyj7YbGT7Z+Mf8AwUP0jxB460Lw98NtE07QtJ1mOOXXPDXiTwvo1vofgiXTLD7XHqelaT4e1G90DV9Iiggt7rTbSewu44bfT7eEQXk0UDJ81xDnec43MnkfD2SVfa4aeJvxHi8NJ4DBzlQjUqUsC6KqP20KNb2Lr1XGPto8vsqzevoZDl+W4fATzPN81mliaNKEcpweIjTxeIgqkIKeMlUso0Z1aSqQoxg1KnytVKSWnzX+0L4Ftvh7o2mT/CTxZMknjr4T3+oaLr2qeMvDfhiTXfCnw31u902+On3J119L1Zk07wdaaBaafPaaL4r1nXtAutC0C21a8Ejaj8f/AAw8beMNJvrLVtTZZ7jajaSmpx29/YSzWjfZpEu7W98+3Om3GnvLYtbSI1pdWayRrHttY1i6P43WN748l8WfEfRvEWn+Kxf397fX19p2mHwZpWmxyTXmsyaZq0F5DpWhtdXElib+HRtEudWF0bu2lWWHU2t9Or53j8YS3M2jSXtvaedBZRQGOxEcCSiAEFZFhJUSMEaV4p1Em+RfKBidcezkWXKeULD4lrETqwhDFfWIN4xVHBqsqtWcKMqkZttU4yw9GMYxbjT5ZpR4M5x01mNOtTjPDRgqf1R03Gnh5+z9jBVFCk6lO/uXm1Wqt6RnUm4Nv9DfGviTQUni1jwzZj7BtvrCa2vLzSGW5WKOG7eV7GyjttVsVgnne0sL25t0ST7I0ditqIZreLjNW1PW9Ft4dS8Jq2jtpN5oOuQeLbFbiLVNPvpNPGtaf5Or5W8tbywDXL2M9vcmR5MSqPOs2ePj/gl4Wl+JGoJqc0ct9pXh063FqFpe30HmTXVzpupahaWtlZNBNqt20Z027vLkhXgZ4Y5ZbrTQEkm+19ehT4P/ALPWmaRHps+tQeNdQlur63e3hkvtMubmKytNKju7nUrW5spcaU8siPDpssH74WkouGinW28bG1sPk2IweXxoxxmIr1aWF9hVdOEfYTjOfvTk/djCjRm1GUJRqOcKfNd2PdwdHEZxSq4yrWVChRoynUqYdOrUUoezhGrKkop+/WqwipU5KUHzztofmhZ3l9dTQ6hZWltqmraZdST6pa3NvAsmpJ5c19ObuJik7wW8ahoZcIIGARZ1eRUPp/gjxiPCOqaP8QdIv7Lwh4q0rU4r3TotP2SXcRe6nVfOkluZnvbf7P8Aupo71eYpHgJWMKbjlTPqnh7Ub+fTY5/D+srf6mjrBctPdWunXkzafJZ3N4YbdbxUhZbS7Se1iW4LiR7WOKZFrLn1O58I6tqP2jU4rm31aW3ju3063eayu473ypJbkPPHY3MeQ29VurWMRSu7MgYAH7SChWpSoS5Z4XEQklB+8pRcUpKzvH2dnFRu1F6tJ9flm6lGr7dSqRxWExCbqS913g1KEr6TdaDjJzTSd+W8rvT+l34Z/wDBRvxJc/By3+INh4Luvi1Polzb6T478K2d3b22peDWENybPVTdRWt7c3mm38EErQ3DSX4tZUa2vJY5MK/vvwj/AG6P+FvaJeeLfD/gyz0XR47mLTZtN8RPdQ3dtqccCSslrqayxW2q2gt2Vi6WVlNbs0azQYkSab+Z79nr48L8DvjLpPi2WJ9R8O+f/ZXivRra7vY7rUdGuHa2uYEljuNMu7fUrZgt7Y3KywTW93AiS3AtnnWX+kdvHXwrGlaFqOh+HNF8ZQ61omka7BDpPieU+XputWhv9Pv521TWtOsLJ7i1eEm1WYahc+aJpYXFtMYPxPjLBYrhiUPq0ansK1aMsPiaterKnC8V7TD1Ixp1OacnJyg20mlorKy/oHgTO8JxVRUcXQVTG4eEoYmjRVOiqsU17LFK06cYSavGq+RJtp/b1/p++IX7Wv7Lvwit5n8X/GX4W/D60thucax4r8IeHTGib/lUX15CxIKncfLY/KccKSPzd+Kv/Bdr/gm18LYdShu/2lbPxpPGwdbXwhD4o8ayGVn8yMWd54b06TSgVdivF8iqBskI5Nf5yM/hDxb4kecSJrF+wlWO5kuxe3ElrdTEyhLmSZXZIppGKo0k+WYM0b43KczVPhj4rtIpJtQ0DVdPhZhbXf2iKaIW05XbEGjnVMC4b54x1MYGV3jcvt4bgLKJfu8bn+HhUUrcmCo0cPO0uVWisRXrq+zb9la9rWuj81x2aZtJe0o5Fiq143lUxcsTiIKVlJuSo0qUbJO7vKzera0v/YR+0j/wc3fAvUdK1jw/8FvBPx01eS6nLSamupaB8P7OeJhgTRX9w/iLxFCkivujjTT4XJyuYsZX8Qf2iv8AgoX8Yv2u/AjXOo6Fd+EvDcuvCAJd+KvFHjTWdQt7a1H+mX2oamsWnrEZJPKiisdJtJJrkmWWUlQ4/Iyy8PSrfWEMsM+8ymxNu6PhpGDLFdSZZ2wzuDsLbTnIZOo+rvGMemeFPC+jeEbSJ55NH0G1F3dxzNDaXLHy7i9kaK1LSGea6edEjDb41XeYUhLsfpsBwVw3kmMw2JwWGxGLx9RxTxWLxFTESjTpte/7GMoYamk37vJRirt6Ns+VxONxOYqq8asNhKdKKtTo01TTqaNJTr+2k3ZNyipXa0TSuj508QQOL5Jrxy0SsJHZI1aVTFKTG0oRQiSnIj2yLlQ2/AJauEmRbu+SQiSGXcXmeZ/KgMzNlHkEiuyRmNskBQuUDIASAu1qN0I7FWjiK/a5C0KNI5crC3JZHJ2pK7RsrOCpVSqhTwuJbRPcyhLgTOC5DPGM5ZgGVCxYY8k9CQqk4Uk4Qj9HoR5YvTrp16K9rfp8j5Sq+aqtVKKd7OyTdl5RtdLXfbVsvWNst7qkIy32ITo10VVh8kTPI4jUMvyjbuTMmGyuFwBjpPG97LqupRR212brTdJtxb2AxK6ufLDS537P3z3W9E5ErIF38jFaVjbppOlPKWg3Xoigd5HiaYKJcxzmHPmbYmZAGjAV3DIylY+fPtVvhfXUks1xLdmQI0k9wFjdpACzR7RIdgV9u1nIyCGYAFqIy55JKLio6a69n+N7N9LakVFa3JJOM0puzXut2Xrola2hlkYBEm3dLGAYUAnZVSIbTvKlSG3AEK7MAc5YNmnGNLYecd5IJXEmV2rtcgr8nyhV+cZG8DOSPuhI4ooZEMLjY6Ar1eRn27cqSrlsEElBxhlbbyC0pR4TCgZpCVQM/wAqFkZiGDEqwDAuPNyCynAbK8HZSTbS6f1ciK7pXXzfTX1v9x+nn7O3wmtfjP8AAhpLltIuVsvEGo+GH0azk1BNVuJIbO11iz1DVgIktCYbXUZLXSZ7S/N1NNY3CS2qqBc3PefEj9hL4jWPhJLvwUL/AOIP2DR7WWC1gsmu/Fuk6bbQrb2tlBbyTR3mvR2MMMVnbwadbMVhhiitbSNYNkfjn7B3j/xb4a1jWtD0/WL2bwmNV8P6zrvhuPT7q809IZnvtIPim4uRBNZaSLG4v7HRXnuHtrrUTrVtbQzMkcqD+lrwJp9rb28WoWAtdPS5gjuyU3NDdQ3ESeY5eJSwwhVpcEyElnk3EKV/LeLM+zDh+vTlhfeoyrc3IoRamnyc9NwbVVtc1+aipRjdOTtdH2GRZVh80jNVH78YQjLW0k2narGS/d257xcatpaXSaP5MvDVtPpervp3imONtWiupNPlt9QL211Yzx3DQ3NrcYjE1lPA6yhrco8kbhIPKjdia/RD4B/s+eFfHvxF+Dtwmh2motD8QvDureIY9SFncW0mgaFfQa1qaS26PHBdWU2n2skNz/aGni6ZGjit5GDrGPS/27v2DdVsrrxb+0f8ENb13UrrVNbuPEni3wLEscl3ZtfwmbWdZ8NyxRi6u7U3qNd3unukt2kN1PcQ3dwkQhTof+CZl9d6x4W8b+ONdn06/vLG9tPDPh/Uxp8FrfWaCyN54gt2itLaLz0mW80mDznYnEEqQhZJZlrHN+LsHjOFMfnOW4pyrYeNPDYzDU01XweJxSVNe3oy5ZSpU+d1FJWhUjTk4SkoyS6styLF0M9w2AxdH3eb6zSrylGUKkKH7xyjVs17R8kYtaSTlZ6NH7uSX8t27lNRsHilZjHieMhECtujTYwCq+Ssanc+MKSqqAeI+J+iXuo+ANU/sW68zWLO5t9X02RCVa3u7KRfKnO0Bv3ZLfKhKkhmdg5OOM0CSCWQPLdwMJY4o3SNFZPM37ZGyfMVREisCryBcspyMMld88VrNaajZ6dqFoFfTZoZra4EdvI0TOUEdsJNouZ/MZJRFAxbylkkCPhnr+Tc+y3DY3D8t6d+SpTX71pWaTjOMUoqdR2aUWk238R+vYepXw9fnlNLlhD2co+9zOSSk3KEnbmvrK97a6PQ9B+A3xQ0n4o+HNOi1ORU1ewAs7jy2R5re6tybaZufnaAyAnBLLKgifLnYa+lvF2r3Pww8Nw+KLO6s9RUFIVs45okninWUi2Ux3JSIfasNtKNLsAZmdV2tX4reF/G+ufCfUL3U9Ls41msNVvo7u1gIjiWRGkJi1HfO0qXDoplkCSBkmUEDDFV9D8V/tveDtc0e28A/Eq3utB1DVVil0rxRBNPPYR6lGXSOMmGG6mtC8eIjOv+iLvMk00abmr42pw7mv8AZdSFKnmDxCqTnRq5dLmxCp0nGrBqVOnUjKKinFwqUU3G6u2kz6vLsdgHiKKruj7FRpqvQxCbg/sSbc5KT5nZ3p1G7vZN6fZOl/8ABRjw5HrH2TxloGv6HDbTeTLcSM6W7CBBumRJI0kTKxs4hIXYAwRsElfofwv+1D8EviPPFb6L4oSa7Vdw0+4+V4fMZlCN8y4k807Cm4yK5AKhlJH4B3mpWPie3Gjal4xa2m0p7pReCW3m1DVLO7jWK2kFwXihuJB5s4+2TRXMJtiY92/eVPgt4j8aeBvGWljT59H1azuNQmiivb/ToLzU4rSJLcyG4Voo4licyybZEYXUXL7liUF7hlGKyehia8MzeJrzhHE1MHmlOEHiFyRkpYesqdDm5m3OUFKSk1LlhfQ+7xGE4SzSlhoU8LWy2pOml9YweKVbCKdtI1I1XVqU5NqKk+dpSfa1v6jPCvw90DxW/wBt1G9tI4SVa3tFXY+xVAVn++Qp9WCrsKLtIAztePvh54Z8H2UVxpHkDz1LSiO0DK7phySEAZlZ1UDbgsud/HFYn7M3jPw1rnhC6F/p2jaZe6FZ6fLeGykkjhuYb2U2kd3bx3BU7Y3WJLheI4JZ4VjXZIor2XxdL4dvra4hu7i42sQ0fkzwGNV2hXzHJEFk3IAEC3EJAyzb94WvpMmrZhxHk9Oq6WBSrYerTnTnGrQdr+xcZQmnKGsXS1Si7OSbi9fzDNMPhMpxkqEKlaUKVZe9FxkqkeVTi1JPkkpxcZaO1norrlX5Pan8MNF1TV7m5uNDjmsLrUpYLU2ReSXSrqAW8rWdzcJJ+7t1jmgmhDkrLnETSNazgcB4l+BeomVtbs9L0+S2JnlJlgaa6UBWCCzigwtxKYo5CNylZDgqzbia+ovG+mv4X1q+vtFvIpdLv7kG/svOHmx29u0qW97YRrDHbxajZLcTS2ome5t2kY211FcQvJHJcSS4vvBkOtadcPrtncz3lvJc2YFrqFrd2vlwyW97BDh4VHnIkd7HbNZeWqNHLI+7P4RxHlUMrp1MozunisMsLSr4nC43CJujKEItU6ftm1GVSM21CjGMmopzqXi4yX0GX0KGLp08RgvZzlOpF1ISXLUpVJcrldJJtJK6le3ZK1j8+dM+AEnijVX1K1s9etIY7UIlpdWMui6XNqgiLJcpI8MEkqJsLSwwM8sjKyxSx8Mur4r+D+t+E9Dur/XH1DX9OmS2lu7aS2MK28CvsKRXcE89whjdmEbySmQbw0g3Y3fWXiHRNe0S1tPEt7FqetaZp97ZAeFNASHVZ9SieRRIr/a40uJDGFnuriSQQB1SXLKX3D0SPS9J8dSWcI/4lc0M1pdanpd5AtjcWlqW8+KWVFeZGgjbBcwyPDPIGXYoV41/CMbXxcatBVHXqqt7JYKnW5aFacozgpOnONJxpqEmnKc6ilUT+JJRi/rsvw0ZSajUTampylCfPaDVnzLTmvFe7FJ8rWsVufKqfB+08A/D5ND8G2d5Z+Jvi6tm2uXGoSG4n0HwtbkzSWzzOzSGW4m8yWRrZma7FpCFMYIZaNz8KPBOj6n4Z8O6Jq41HxE8aprskkr2z+JJiZIXtbcQywXUGkWjyBGuGuESR7OW3a4aGUWF17B+0X8UvBvwC8AeMPi14w1LS2vdN0u+0rwlp6Xig69qcFq8Ol6NpaSvblLSK4mjm8SyQpbLbadDcxG9S+vNNguP5S/gp+2t8TdF/bLj+KXjTxxPJH8Sr+fw7rRaMS6db2F1Mw8P2UWltM8em2ljqEdtFYz28bm0t5rkpK0ct1cS/u/gj4QZ9x5hM9zLMqzw2FytyrYrEzpVMdisfVw8VJ5dg7VXTnUhRUoSxM3NQqQhTpUPecqfkcZ8XYLJK2XYV0/aKvOnhaMlONGNCnUah9YrNyi6UVVcbwpxTkpNymuXlf8AVR8Ybmx+E/wm8X/EPxrfapNpeieG9RuHuFnlsYLnWNPWzEGkQ6j9vgury6F5qOm28NpYXMV1JNqNpBFbOJ4RJ+OnhrXD4q+J2m6vL9kPh6/sLu+8TazfWcV2JbO8s5Glm0fT9QiuY5PEN1epH5VmIGfWNauUjVVnleKD2C6+Jl7+1pa/FlLCA+N7L4WzaB4e0fwjP4lOi6fJ4z1zVrf/AIm4ub1Li2TWNI0gLPayXNrdrcJcGxku4JJGaLvz+yZ4m0218D+NvHkF54a8M2N9eeIb7Q7ZNa03xcsHhcveadoVhdaNFfXs1vLbXNnbveTadLNfSmK4ubLS4bmZ4P27HZXw3kuAxGV5ZkUsFLAUZfWsS6N5zWOw2HrU6uKUZLHVar9pB4avi6tLDw51GjN8tRx87I62NhioZhjMbh508XVVGFNTS5FSdSMqdK7dOFkm506NKVT2lGPNKzUT9N/2Qf2VfCXwtuH+KU+p6t4ljn8+z8KwaraWltBp91NOq3WrxmNblDNbLGbWwmt71rfy57tv3rLbTxfaN342WwkEazqiyvOymbcZBHECS4OeMAKxGGcKBxgYGvfhLvRLOWySa2jFnbSW9k8iCRbURp5bvGix7ZQhjLblVwEJESFTEv5VftJftF+HfB3xH8FeFvEd94th8NXt/dXHiy78FQz2GsaZpUQ+xQyXesSXltbRWU15Ji9tLVWvriwimNvNHMkMNxlk+AnHD0a7ksRiq84wpznVcVGLUL6ylJQpUovmSgpTUU5NO5jiMTjc8zOsqrmpUoVE0lzclOlHmsoUowdSUmmkoxSlO0XbdfWF7+2D4asfEuo6RPaeJ7I2F3JaPd6xomoaXp16VJi820vLqJEntZJAIYbmRUhmkeM27ylgleqeHf2i/D2rh4HaWCYYCI7q4kZV3MYZmMUbqM53OY48EgYOTXxr8M/G3hP4kfEXwBpPwN+G3ibUPDXl60PG3iy413WdY0u7VvKu9Ga/i1e+1Oz0wxW6NYpJHMvnzSiSSGIblH1N4r/Zq8TR61PqOiJ4a0pCXvzYwfa0S7UjKAR/ZEstOuG8x4kgghuFRwH85FbCfTUaeCqqdGNZ1qtFOVWrCTnh63uRlKdOpTpTalBTcfe5U3GfJ7qTOfF4OOGqQhiIzwUqtBVKPt5QbXvulF1aKc5U3OUHUjC8pRhKLmotnvekeK9H8SwwwxW5lkWEyRRwi3aTKH94TBB5ruuWKvKjLs8x1DEsxHlnxc+Ffw0+MWi2uiePvAem+JtK01vtejzMWi1vQ7syq7aloeuwTW+saddxypDMQt3JHKY086N1REryXR/hN4/8Oyy/ZPDd7pvm3cuoXUljPZXcT3E8wU3skcM4SS8kWPfJK0WcYZ5g2JD9EeHtQv8ARrQprVpcXVxIm1YbyFIzGGDAvaXEckomX5AsttHLcNCSu4KrZl5Pb4XB80sJmDk4RVOpUcqaqQhKMuX2cOZSnFNSXNGKacbbpnnSwdS9/wB04uacJQuotpxfNd3snaMvLRu9j8BP2of+CZnjvwlqmp+NfgL4j0X4h+DpE1K/t/DOpPLYfEnw1YtA0cuj6jp2owppevxxQILSC70bUPOv7fZImnW77Lavz08IP4/0+c6foOhaPBNZ6jZRWc97olnZasv9mT/Zntmis5LSRZp4UeC7ke3OrQqLlYdQH2i9F1/YFrENrfxxXNi81hrNsZZoZ4WMbKZFV4kUmISL+8UAFHdQVj3Oq5x+V3jf9iT4feLPiVq/j3T77xb4O8V6rqj6rqn9jajCfD19qc5DXt/FpepWjtYy6hd+ddanFZ3kVpPNLK8FtaXGJJOqXiCsuo1IZ1LDToxpwll1fDYatVgqiVPTFUoYhVIzqc0m5KNRXj7qXNylUsn9pP61h4S+sOrB4qVSrGlJ0faRvKlJUZU3y8ifKuXmbl3PhfVPiP8AGfxP4fl8NS/DPwg6ahYRwHUtVvYL2FJoxbxzF7NZy+12jlljguo5WjS4hSR5NoupfC7n4Sahpuo6Ct9o9jrGrvfW/iC/N3HNq9jealPJuj0oFbmG3uNKhuGyY9QjtLeYNdG4ms9NEUSfs14W/YP1iXXrR7vxzql/pUUsMiw2nhwWk9yIoY1dY2lvriBJHWSWHfNbvBCNjgOpCvU+O37JOkfDLwJqGtXfiOZp9f1pPDt0muS6Kqapa60k0tjp+j21zY+W2p2t5aW6rbXVzBbakjTytc2UsFtLD8TDi7GUMco4OFLDYDHVYVMVUwdHGc+Lmvdgqvta9WS5XNzk6aVJSaahzcsH9RHA5RVjetCWLr801Qp4xU3So+0qxnak4U6apXUYpc03u7tRbPxO8UeA9T0Uppeg6npupajJpt5qevnT2v5opmfRdG1NmuHk1jVYIRH50sdg8cUT3h0uB4gZ2sIx1fh7wzLKkl/pelubrQVsYNY021h8Q6hCttDY6bpl7qt/qcMdnbW1vqOureXcVhH5aW11eJZoXsbdIa+1fAH7PWmzyRXfi2aObVft1jCrX8CyXNxbWqrb2JtpIlmiiMdukNstvZmVAIYdkQYPE33d4A+Dem+C0uNRsdI02VpVuWvri8tHcS6dcNbiO1ZJkiNqtnOqEOLeK4aWUo809q0UcfLieMcfjqboRjPE16VSbrTc4YWpValD9xUjGkqU6dnJUnOnCqnH3pXd59GHyqOWuVbmVOcmmouo60HG7cJKyajOCtFuEpJXastLfjtpket6PdQ6vBdHTdDt/Nt7rUL2O1jaG9l1GK+ty6QwSytdSvPGtvf3k1u8bZh+129rHBXtkOra/qEcE0rWENhY6Nod0bm4t9V0oLplzNpFjdXNwGDm4vtHtdWstR1Kzha7MVub0pBfSwpC/wClHxA8D+CL7QpJR4b8Py6gwu5kgn0+1guIJbhbmOxWwkjkNzfwWc8NvepFMkUhmWS2uUurNCZfzc+JnhLWb/xlZ6dNqWnPZy3sWqN9vl1CO8dI7eOPU7OENaOdTmdDNHZG3nkvZbFUkR4JpJUsvnpZjgsyq4Olj8PCjNwdKMJyiuSbq3p+0dJy5nB8sk4unpBQnGTk0ehQoYiNCvXp1LU03WqOrTcr6w9pTpSXwrlUlBz0gpXXNdo6PSfiTpWqvZu9vdaHpltp5lutVuvEUaJDPDf6jcFJIp7S11TxBfPF9nsrXSNJmsYLW4RriedUjUXXn9x8UpfCS6h4kTUp72ZIAIhpjPLPNBd7IL64mmluIbmCW3SRJlskSSeZftL28ifZQZvAfGFxFe+J5l8M+A4ZLeVUi0/S4dV1Z5Lm2h1aKW21e0me+jtpZtRhtpbGe0XdEto88zwWkyWU8fqVjpM/hvWVtrq28M3UGppZfbraztJL/QbGPVbe0nuY9I1bOqXOsw6dZXP2a5EFlqKx3EV5DaNeKBJc/S4jLMLhIKFdSdX3a9Oh9YpwjUpupTdWMKsXX9i50503TqNKp7jbi0pcvgxxdWrN0qcoRp1F7OTdObq+0d1Fv4YVFzRakraNpNq6b6Twh4y8N+OdLt9b0TxBZ61pMmpRLqeqafDIb/Rr0xBtVWHTJbuxF5eWk63SQWVxOj3ZjE9u0YnZ4vdtLskuH025k0q6l1CbTLxrS8dEtH1K9ldi8z29ztZobe+GoaLczW9w1oyre3pnmvLO1dfl7RvAlh4f1SW90LR7y+8Mqyaisejwtp7PLN5O2HWIIIFjEdw6T2dxDG0MzWoEA1BWCvJ9N+Fb3UtHFpeHTtV1QWcuiWNlbL4i1QaTp1tsiuXSKys2gFtdm+llubrUp70/ariaeN5I3WeSXz8fiMNgsZKjhMbWeGtfCwrSo1cRHDq0HOdOPslWajKTsqVdOKg1GLUTZU5VYw9nhW6qp/v6LlKFGNZRioqm7uMou7u5uNnGTfvpM+uND1u713SdMnnvbyxt4rNJJY5XubbToLW1Bt2mVZU2nDwSRTPFIUe4hkEksgiJHqV1oKM1grywSBEeO/gwJZLkQh4VX9/O7xyR3MkDAhQwQXCxtiKV4vLtO8T2WuRa1rEMkFlN4h1yW78VW1jDGETUpPOjuBZ2RuLaOAyJf3iNDbXyWksF39mMcdvAyHvvCOsWBuLuxnugVXV5muWvbeKy1oROlvlbpoA8VzFDjfa28l28dqWuZVES3crv3YOvGeIpUK+Pr1oVqcYKraFKnVTlFyjKPPUkoqml7qcHebjKKSTj4eK9snK1ClTqUpSUotyvFRSuk+SKk27ct07q0lZqy7LU/DttpemXtqIo5/tljLBcRxwLJDIZIfLniGNqSx8rH8rsS/3nBIr8xPip8GPD+rfa2ttSsNAnIup9PubtbkzzrbJJNcWKtbRphmmt7ZI574+XG6BNwkaNm/YjUvFNnN4b022TRLe3TSbK+ljufOaWfW47vUJX+1XTuZTBKtqYLaKCGSKCD7DcT+V9ruZ5H/JT9ojx5Y2l54guJ7eCCG2H2hkuriVIvstzPLb2tpa2k9pG6W41O5s2vLixmdilw9wsSJBcyRfoGX4eEM8yqNGlHEUpVacXQ561Cbw8qfu8ldcnIoVHFe9zQuryi4avzIVqn1HHy9tPDVKcavNXnClVSatqqUrqUasLtWalGMrq078vwFrug6rbTSw6HqF3pyrcQQ3MN1e31203l2sktjeRSRecIW+2wtE0AEconvLaG1STdHI/I694l0uW10/S7W4vtT8UW1qdS8RW2o6ZYadZWWqWd/dwXlnCytd6m1tHYQ6bPPHqthbSXN2L2JrSZY4WlyPH3ju6n1m48KxawbieXTDeT3/hSJ0lubSOzvXla4sb5rTSLi8itfOeS41K0ZYjDp0sGp2cELpJx/w50W28ZQQa54j0Xw1paadqy6daXureJ/D+l6jHZeGtFXWbmWPSLe/03UdTvNa2LBZa3qU+oWGoyTTaHpGmarfwXT2X6HXyGGFeIxeaYmVHB4GSthYStOrzwmmm581OupqM5Q5YKbcIyutURhM8li8LhaOCgoVKkLVZzhBU5VOeLcuVyUoONNuU7Ss5NOKvdvcj8U/2Td/a9Ks9RisZbOx0i41LxIWfTbu7vdcn0W/1DTrrQFvNRudMhuH0uK3bTrC8W9+03E6xRpCls3hnivW/jb4Hlu7aC6gXS7iS4kttT0+ebUNLgs7eNJHv7OK0jgu7SFvt8kY1H+y0FrqaG0N5E1vckfSmveAvC+palYeI/C2j63deHfD8t1Dp/hnW4YNQ0ye+Szhubu7u7OVYTDZpNPLHb36wNZXd6zu80EFkYLn6c8GfDjwL488IyXS29np+sa/4eTwxqFlcSQvbWenNPa3uLOXUrC3uINQ+02savqltNFFta90y3k/suZ7ZvlXxXwzkFaljI5TVxFKrShGu8Zh1J4RKupU4qpHFylTqqg51eVU3GScafNCSd/ejw3nmZ05YeeZ18DCFZSwtSjiI3qwUOWv7SKoL3FNw9m5bpTu5Xucp+xF8Nta8d3Nj4q8Ua9Js0aWx8QWMegSW8V0Na1e5Gszz34ez0+9l8kW0cFrA0Emni3lSCG6eBoLpP2fTwdprS6dNqk+mXE8a3F7p8+FgulRGa2jmmdZHuZJ0ktVmht4pJIJDIS7yJ8sf58eDfDZ+Ger+IvF2m+Iru917XdVWS4AFpp2nXFpLBqL3mlRaPaXc+j2ljFPqd7JBJaQW8H2iKwuswXC7YfXbvxlqNz4k0rU7ye1im046aW0rUrW+nmhMk9692t/aTrp1vNEz29o32dLpbY2Oo2q+e8iagYvx/P8AiKWd5vic2y2Efq1fEKdK0qVCjCmk5yhGEK1SPNfmi+ecKtTlk5RgpOK+0wOW1sFl+Hwdaova4TDzhzTUq1efN7ycpTjGp711dxjyw5rWT39e0b4Y/CbwBquo6jYWMF74k8Qym41/V7pY7i4maGWNRcPNdtLa2XlGdAzgwwhTGJ5EBYLy/jCdtStmtYLCGKyCSputo7ZolexN7CTE9vcq0Re6smbMccReCWG9hYte2ySczEraldKdQPmWczRRyFnSd0u57NUuoorsXU8MllK0LvA8VxdLF5hjOxpGUdjbjT4tM0KZbW5vNOju9O1TzL/T/wCzlubmw1HUbS40yHVQrCewfSXs7wArcra6qrQ/Z5o7ZWuNMFisTiIVcdiKqliYUlTpqrVfI6EHGNONOi7XVOMYypqMklFckYxTaXjYinRpcnsYwlKVSSUacNLzvOU5aqMZzbk5XV7+83dtPymWKSS4hY3rLaed9p3RYaJIpFiimSW4ihsbm4fykt7NpYYlkKwYDss+D1PgnwroFzd3U93cfabcWrwJGbRbCe7RbhneIyRQ3aJceXyWkeMbfM3BZRFFW5Z6bBfWzQXFm0l5vmjujeWxFrNDd+Xb2EtobeJ5kvLdnubnaZUgvI7aPbHMqNbSdDpPhyfTbmBOZ7cMjQJI0ktvkwxSMGjR4ZFPmTF13qQJEIY4jdTnVxMoe0rRnCVZezcv+XHLUmoOUZU5SnC6td/FZNe9zWZxVKqacGpKTVuZS5pVHGf866apprlvreKsz1nw74c0OwtbaWzsbaW/W0jC3Vy7R5uJZISps2lt7eWF7GMsm+4nSJpRJc2k8imIXHaXUmoRRi4u7r+0XFgIfJvUuJI0WTz7aJBZ3Ic/ukknmiFuGEJmW5UxzyMUj0HSr+3jjS5tLdZo0iaLy5TcYZkjkjASCaVQzyPG7edEZYyJoJBFIpSP0GOzgmvJriWOQ2aeS6efKomltQY4ZLe1P2e4toLuQPK5kkhkgtn3IU82OKGby61dvEPEqdSMWvYxh7HmUJxu5VVZq9uSKatJSspJRs0+WlRh1hGb92pFXt/L7ru1dvRrVq+lup5lpti32ZZ9mSkxjWFVcwsHQRk7ZA5XcFCscK+7HlnzDg9ZbK1s0kMsnmu8KwoZImldRHjy4YndMxjCJCCf3hjRV24JNdDbpbW0ZiMSyvJLAXZtrEqsc/mkSuC0Hmq/Iibadkfyb443pdWg0/abi28u1tftsMfzTqk6K0MsqRsiHdNJHHbEG72wtNP5SyBBcKiefGpXr05VpOc3h5STftFFTjK3PUqrTm5k3HR3ja7tq31KCWjhGDbSjBbN3jpG66q77NX6uxUUJFd2m1G/d28rSxvHNtS4SOVraJ9n2syTMxhKo8CJJIGjkj8qOS4kzk1qKNprZ7cli0y5jlCTg+XKEYMyTRxqQySEBWyInAxGxdK1xcNbxPJFNLE0qxsk6MqyO4Lwos2G8yKYNJKUDRB5A5aNQjIzcHqd7bxG5ibUo7gRB1tdi3FtEzM7MJgs9tbMyqfkKMqTHdskVSHFYzpxryVSFaNJyXJCnKEHC0k4OMXK8nJKD9nywkpOKTmrq6lOUbXj7SyvZTts1eLSXK2ub35X5kkrO+h2Wpa3CpEYYxXCwKSDIZ45XVoVll3Fh5aPGZXcKJWLBtqhChTl77WbliACYl8zYUWQqjxuXkQbWYOBsaNQuSGRFx829m5YXk0/mRD9/PgEGIl/kRS7ySNEoUjIDAGUqFjEb73ZC3PXs1zG5MMzXjJtY+a0iFFmYry0ojZY0kQrvJ6KNjA4WqoZbiklTfPOLV4+0ml7N3d4v2Mvj6ws7ae8tLOJYpRcnvGKkpXdrK0FonZuN93ZaPY6HVNVPk75kuCOYLmFnEJmjR3aNZIi6iQBoUbIJZpFWRZRxIOQ1KaYvl/L8hpCqyXS24mHmMWLMiSGTzACP3u4FNyFCMMirJf3E1vtcxbY2jgMhSNWR2l+0GMuXbzJc7tjvvYxAIhWN33cJe3d1ayuLWQDZJvkEjDIw39xwwOzajq5l+6CyoxUMvZTwtWlPnrxqVKblToe1kou8Ixu1JSj7yTcnyysrrnTvdnNVqKfLKHI7K8VJt3lJK91FaX0SbdtFdbo6YXWm3WuX3nanNb6cltrd1Bdx6e5vb+4s9OuZtJtrmyjllMdtfXcNnZ3bLPK1lHcSyrNMkLM0LzDULa2ePyL+S5sGur0tG1hLp13/ajO0Ud1HJAZrqOzt7acXM4eGJLqeGJQySzrRk1DV5Y3vBcm7mvhIJmYyyTXtxLIZZZJ5USWRnE2JJnkcCR1KSMHO5sIw3qBZVDQSRSW8sjRMSJLeRQT5aDCGPDqzh3CHeqoQCQPfwVCWHxFWlL2dXCy9nWUoUl+7k6cf3ftZuUJN215ldyu+ZNs8zEVZ1E5KEvaLlhG81yxUHq4pL7S1Su+Wy0VneR4opfMjh81LNWmuHSVw1y7GIIoVjGPMywVZJ/lUiPzFCy7I25+eCZby3vBYyRZia0musxG3MihREYneBT9oRWj84fvPMmeSVS7puGzFHLKrwxGXzA9vGIZAomkkVmWYR74pUSMyMCN0qqRLEPn2gNlappupR77ZJALgOI2USC5CxywwSx7njZgZfmkRwUZvM8xAsJWSvppfV6+FxEsPCEK0JTnCrGcYTiqSUoRg6vM6ru3DkUuaShbma+HgVWUJwlNVasOZU+Vucm07JycYpJ8rXO5uVujTbKbSJZsl9bWdu88SxK0afaNotnAwksxklEUkksgEErSKyANGsTLIWHnuvWmrXUb3lqH+wTy3cDRkxBle3t4J50SOFy7slpMsySSIEb975btNGVHuvh34S3t3pI8Q6jq2naFpsKPL5+tTrbI4j2q8kcd9eJ9sjiaa1Di1juZjFJHvWFHQmstp8IrO0fTLvx9pst/Ldym3udJ8LeMr14Y2ggtwomh0O9054CAJrWSN4XDvJJ58yKkcHo4ThnOsTh8HisZHCYChVa9jLMs4y3L41mmpzlSjiMTQko2jaagm3azTTVpeb5fTqzp0ViMRXp2jOnhsDi8S4K32p0aE4qcW0730T9D5w+yX02LSaJFZ90omRXiEFlaK01xdXgAVdlpC7vK+0siQsWBQhTw/wAN/G2oCHU/htrXivwX4E8AX2g+LdO8Q+NtRtUTxDp/hfxRq9lqGp6PYXi3xlk1G4n02UWsUtheJYJrGoXDFZvsFxZfSuueGhex3Hh7wHrTa0b+xitH1HUNC1zS7G3SS9SW7jujrem6fdX0a20LeWYWuRueRCzSFmrU0D9jjwX4im0TxZ451CDUdc0SO+itfD2hyaZJpF9c6fZXP2S912C+06LUTFHd3v8Aafk2psUur+38kT3jWlyZfOx2XUZZhTyvH1aVWUKtWrUzHA4uOPjho8iWHVGr7dYa0W5cri6sVUrwkoVOSdKXv5diYUMNHGOFa840I0sJiac8LUnFSjOrUkqlGdSE5xbUXUily0pR0U0z73/Z7+P/AOy54K+D+g+D/BPj3wlouk+HtPMVjoPiLXIdI17ZCJVe7msfED2OrNPOIWuN0lvEJMCRf3JWuK+N3xv+E3xWXQ9A0bx74e121m1/wuL7SNMnXX4pNGt9Uik8UXl5/ZU0s9u8FmiT6VazW93pGoXsMlpqSC1klZvN/jx8Mfhz4I/Zu8Va14h8N6fe6xa+BDq9lrU3hzR77V9T0q7uYJrUx3L6deXmnW9xfQQ/2dekxNBbo0kE5tg7P/Jr/wAJX4t8Ca98WvEWlat8V/Cvxs+D3i1H067kuP8AiVeHPD6a5c6F4k0fxbb60z+IzfRapdeH7LTNKvbe6s1gOo6fq9m0sqXFv+j8OZC84wv9j4SpV9rgaWCq1Hi6DxEMTVq16tKDrypVqVWUqcoRq4yt7CVCDqQqzpVV7j8/Mc7w+XQhmykpRxOMxWGg4VKalBxowqv2cpUJ0nUrOXJRi3TlNuSU4NuUf7rvh/8ACjwxqvgWyu7mPTPEsMluYZbl4C8F+kRMUk5S73uIrsq0iJMEk2Ovmxo+6Mfyq/8ABWH9hX4U/Av4n3nxT0GC50HwX8Sr2SM6TpsFlaWXh7xBdSW9zPNp9v5scb6TJNaSF4JUt7TTLm7slhPkKsSfqL+xf+1hpv7THwbstV0bxDJ4F+KnhqVbb4jaH4T1S4tPN1lpDHb69Z2HmKx0fxDaWf8AaGnRJaNNp91c6vawGT7P9ol/P3/gp98VvF2vrqXgLxRq2o+J/D5+16jpkGq3K6hd6bbX884sze6m0ENzcXVjat5j3UiCG7eOKY2kd1FkY5fxfj8FxlgOH3gK+X5xTx0MFi3hpQpYapQc4PFU3UlFVZ0fY3r4eUoTUpqnNSSk2sZ5dh8xyHMsTOeHxmAq4Cri6ccVCanSrxhL6tJUqcuX28artUjBxhCEq0Wre4fz2eMbi6vNUuxqmu2epR6nreoiPUILLRNJmgvJbjzwkCW1qqaZp9s9yz2/2f7Hp9vFIVsYrOK1+yw9H8XbTwX/AGVpN74M03xBZ3yLpNrcReIdT07XdTeaTw5ayX4k1vS7LS7S5E18LoafaT2qXkWmIiXU9xLZPcXOVd+FtavzObDTNMiF/ci2REMbzORcRh9jyIdrxxCAynOHxhmlUyRJ754d8M2HhvwZr+geI/CFv4i1TWItKudM8QaldyGTw1qFhdC5ilsokeK08m+sL24tLyS4tL1pIbi1a3vLJIp4Ln+psXi3hcLg6+Hp1avsZUqTw1CpTpxqQlKnCbkpShTkqFN89r3ilKMFeSP55wuDp1sXiqVaVOlGdOpJ4ivSnVlCUablFJxTm3VqRULpXTlzSTV2uc+IH7UEXxA+Aul/C7xroGqSXnhrwjoWhfDnTfBN/pvg3wra+KrDw5ovgaHxXrmiWHhXOsX954P0CKHX7GW+mfxN4lutR8RXV7DdatdX9r8F6vpMjp4SubCHTrOe/s7vStXsIpZ4ZLXVtCaKGbVtSj1GRIoF1DT7ixu/tUDJpssouVQRXcN9DH9FeNrbRdJttNkguZDHo9ld3dxZXVuLMR6vJdC1kaGcyqbu3tYwhtbiIh3aa4g+ziK38yTzePQpfE/i63tLDXbXXrSKKdLfWtHudXXQrrTiEMa6da67YafqNoVunnSe3fTbeSV2V44fLJkn68rwuDwUKrw1Opho161bGThL2rpKrNL23KpXpwc5v2skuWU5uU9dzlzbEYjGRw0KtZ4r6rh6WDotRpKdOmnB06SnH95KFOOiV2ovmVk5Pm9+/Zh1hfD6amNOsrG8urm4h1BNela+g1HSUsbTUbOW2jghlhiaHUpdUFxLH5MkirYRuXgjcxP9x2+ia14w8I+KfFPiR9K1Pwb4Ps7+70rQ08QldSvvFXhmytPE81zeaNY3dzfS6VolsmjRXQ1bSpdNuzexWls4vbtJrb59/sG0+A3wpk+IPiQz2J1yO6k0e3u4LdXvru7SZI7fT4l2Ts8628fnvCs0cULQtI+ElUcr+zj41tNe17xp4va/XTtPu9MCazBtDNbSzWqO8c8MAee406Yi6y0dvL5T/Z4tnmbt/wAZxBRljVm2aYBQj9XlRhDFOM6znUpVIwr06Cp1IzhUcU6cJ023CcneEuZ3+nyCtDL6mAwOMhJLEuc6lGNSNJqnUhz0qs+aLU4RmoTqQqLlnCKakklKPlXiFNSsLg3epR6o2peIbltWuLhzE9jeQ6jc21/Zo2xlgvppJYI55YpnniW6tU+dri3uVtuA1SGOQagFltZLi+lW2kW53yva3LBXkcBm/cgFkZWYhWkjl3jy8IPZ/iVbal408QeMPE+jQ6t4p8M2dylzfanqAhjeGfWblZoJlTyrWURXE32iOK0srWJ44IIQQI0eQ+QXVusWlK8O6Bbl/Il8ljc+dEZA0HmR8Smcp5kkm/YVj8p8B2C19flkvaYXDynCMKrpU3UpxtGVGUoQn7KcG+elypp8kkmlZ2Z4OaKUMZiJRmqlKFSs1W3hikpunKvGavCtzST96Emr3Sb3F8KaTp97aDTNU1Ge0vI5JYYbe20zelyWRvKuTcwwebcSGQi2hSC4kjZmLOsJaMS/uv8A8Epv2x/hn8N9F8Z/BT426loHhvSvDiSa14H8ZeK2W3K28t/bQ6z4Nu544jdtMNSvZdd0i2maRbcP4hjJiVIFf8RvBXhabVroTadJaf2xokM9xPbXk1xbwTWBEyz6jdTLm1trewjAkvJHuIIoYWMruscdwy+p+FfhB4c8RabdeJ/EWoeLdekvtTuNP03Q/hbZWPiXWrWHTo4pbvUr7Q7TWxqWm+HXN9Y2+malqMFk15cPJGluyosrcfEzyzFZViKONlKUqVShaNGCniIVHKPs5U4Ss3Jw5ru6vDntJdevheOZ4bNsPUyycIurGr71ep7PDSpRj76rySa5VJwaVmlLkvZ2t/Rlc/swaH4TkvtO1DwjoVtFHYJZ+J7zR5NLdr7RWB+x+JYLDVYtQgupbGJlS8kBilSQyMXdv3dfInxk+Bvg29W9uJtTF5dabBEniF7W3it18TeF2WWODXtLXRmuo5tQ063iiF00dtHLJECZBsJib9ZfHmv2mnSabFZaTc3WqJaX+s+HmEenadp+peG7wRi48IX1vo+ssi3lshaK1N3aK0htZPs6NIhavy5+LHiVtU1az8P6HJZabPqCatq/hQ6pFctLDeqssWpeELue30uw1CCBykkMaXBmaVJdnzxMHT/OnwvyHNsTnCx7znFVI3qVqsZYnEyxTjSw8XCLqVYwSnrzKnSblGnTo3gm0l/X/GXFGKjl1uSNKrJKMPZU6UqdSVSpKNVuP7x2jytKTcWmppu8En+a3xK+BngLwBHHq+ismp6rLsvfDd5FcpqUmuaPcCW8sp3tYfIa2utLdGjvzJZCKAooExlUKPzi8ReJ5L/UrxVM8zwTzNG6SyxBfLLeUZVmzCc+aHAeOQOUUR/KG3foh+0VdWljoDvaa7FayGa6g1bw+9ndRt4cvp2jOo2dpezWkN3d6fOpSZ4ZbU+XxE8LSM8z/ltql8b++09j5MpkfyJY1jWOOc286rBJIcqyKIyNzFQFCtJtAVlr/RDg2NatgaVfE1vrE/ZpRlPnlJR3V5zupOzV7Nat3irH8hcU1H9anai8NJ1G5RlClepNpXqctOMIpNK93F3bvfUzdZumuLm0hRBFHHb26q64UM06M00srALG5Mkn+sJ2oWZcbVKi1oT2guRbaiuUeWF3laRmjjMRZ3Zgkbsyyh0DGMBcq7qcgbaVyomu7y4tSsMSyqoh8xFMQkZhEi+YHd4kQNgq4VuDjBJrT0Z7eGfynkbJDIXWQEgOjBGXMEm1UYFDtUfNhgUO3b92k1DTVvbpa6Vvu8vw6fFNOVRc72e+66JKySXW612uUvEuqz3N3LK3mKjSKxEJlVEXLGGRDLtwCDIi5VW+cdMZFrQLrw5qF1JY6xazwkRIsVxZmPfOzGTMjRyNIXkRmIRIixlIWN5EzuGPezy3TyHzBIHjLspVY3ORsUFQV3bSru0eWBbkIC22saA7ZAYQ4ECktsSQKNzFsbzG5Q5XJYINmChJ3AFOm5QUeble7ce901+XVbDjJQmrLmsrpTirb6q12tNLLoesS/DyOWRDYahvgkVTbveQyZMcqONskkQmNpKu3pIrKygMrrkKeZ1XwvruhSrLqFg6REFknjDPbSK6u4MbAZACsCyzBZd5JwAVz2fhPxFqUcMN3OYpFQqn2iGVbgCC5kVGS+kX5UZMkDzDkNIN8SBfm9kg1qO/sI9JvorOe0mRoZ2jk81IYGPmqkkZV3tV3hWiU+Zp7MYVZVmdhXDKriKLclGE4JJNN2l0u77X1Wm2vV3OqlQoV4yU5zpSs3BxjeLd0lGXlo9ndOzad3bx74OeN4PAPjS11q61jxJpekT6fqOm67beG5wtzqlmYDqGm6ZqVpLeWNrqeiL4jsdD1DULSed40SyjvYIjqFrZ7f62fgbrmn+J/gp4E17T9Wttc07xD4f07VdH1eGS7cTWVxH5Tw3wCb4b6znR7C/gK+faXkNwlwIpEZR/LR4p/Z+1K50yXxP4Gmi1K3R4473RY7oR6hbl4VU4gL5WU/Mip5ohuGB+x3N6qSbf1r/4JW/GzwrZfDnUvgnrPiCKw8Z2niLXdb03wrr95Il7dwXNtppnk0COe1giktoRDcy3Wj2V1d38NxFqOrzwR2dyrJ+aeJ0p43hxZlgJSrVcsxMfrFGEOaVLD1E44iatF1IcknHmcZKDi5OUlFXX2fBdNYXN54PFqlThjMO5Ua85OHtKkEpU0op8s7wvZNcyltZH7M6RqtiJH08QC9huPLkmdoEJ25KMIJFaOJmiAwd5KrkssDs0ZPiNr8K/CPwfOuTeAfB6aTpPjnxFf+Jb+1sI45IItXurWOHUpLC3DGGwtb37J58cAXyLW48+K1ihshDajT0vU7C4lupJZZVm0+7nnnt7Wdi8pULsZRISnmq5jUxwlQACdpLFh6Dq+paNeaA4tLS42XVkkf2u/YNILiO2Se5EEKXMroqzJ5YmVikpG5I7cf6PF/PUK+KoUa9Gmo08HiIU5VFKU19ap2ValCpGNoTVOWrd/dcrJ8vNF/paw9P2sXzqeJhZx3cKTb5KijK0nByXuuKSvd9bNcDYaxd4iNtpNrbQXTpHE00pRY12SM8jY+RjIVjyEQpukAQ5TDdjp82oXLAsUjchJSUaWVoTnaGhVyI+NjbsK29vLA3lga9H+DXwU1b4l+G9Y1jS4bC1uNCjP2fS7jcl1f3CQmUAs8kAEbNLHH9oaV4TIwi8uQK2Ottvhf4ms7uUT6FqsUtuNsyHTrsRxALGT5cyw7Arg7l2ytGodmzsKbvl8RjvrE5Yd1KeEjCjVUpVYcsI8rtSUZVE4zVRqSi6cndpXdj2Y5dKnHDycJ1bypyUIxurTUXblT54xgmrc9vd9LHwp8XfBE1nbX/iASQQ218VutTjllIgvrl7mLzYUAgkjtXuELTNLdXUMKxRyo8rO0NrJ+e/xy0zUdS8IahfKsdrPoLmWK/uL+zRbeK/1Kz05I7a3eF7nVDE1zHlLMPPDDG1/KotLKdW/ezx58KhH4J1W58QwBLPUbO4ZrC9Mcy29uIZBFvWZswgoQJQcyIgUsrR4YfzdeNLHxpoHxR1n4XXt7fz6Xa+IZJNMu538yxntdZ8sWlw00ikC3itJiJIIybeK8W8YBj8r/Y+HWMpY3GTw0cTTUcrlSxsp4qEZQlhYyca8oOGk5uOkeZycY1XJRtSsvM4gy+oqMXBTc8TSq4ZUsLUdNus4qdFyk0rWlZ8kHFOULN3nJnitt4P8SW154hig+IGo+H59IEKXWnNcpsubzy3m1CE5v8AT7K48h7e4nt4Ulu5byS3ga1tnZh5X1R8Df2obT4cWKQa9ofjn4n3unRQxRTadJo/hWB5bgtIVn1K70bxbczxsIwYMQWvmuGBYOster237M3iOO5bSPFOm21vZaqlre3N3cTSWGmm4jtXS0vBcMukabbJDDNLE0sJMEqzMTcqAEVF+Nn7LHwLaL4dQeGvEA1awVpr3Xrez0/X9NvL24Ctp4vku73w9fCW2di0sAmu7bARbW6b7w+h4mz/ACXidPI8Jw9ieMZ1H9boUslVKjLD4ek4RqSxGPgo4iMFUapunTftJ3d1yJxMMj4exuR0KWLxueUuHaVeMqdSWNqTr1alefvUo0sJOqqEZXXNKrJqMY/Zbkm/tj4Pft2E6Dd+Idd8MeIvAdrMI1s47uKXUILm1kaMr9lvFQG8+ZEYEWlsGm+7Gzq6xe8X/wDwVR+H0+lyQx6tMJdNRba4uRFeKY7gLIiJcfa47TMjKrFSCoWUESsqur1+Ofi3xL4X+IV9b+JdZ+J1ntmMUGj6BqGh2Gi6npdrDDK086eEdN8Qa/qWm2TJFb3drPrFxpdzq1tf21xp0OpRyTzWGD4itvACrFcXvi/UPEsN+kN2Law0WWwkSETSRlLy61qTdHcPAPtHn21jfIyzyI5NzJJHH83k3AGX4OtVxVOlnWWVsXNqplOWwx1ehho01FzwjxGMwblOtQnKTm5+xipQablFNrrxmeTxNOnRVXL8Z9Xpyj9fxM6NOVeSbtiFh6Fdxp06nLy2iqjtayg7t/qF4t/b103WNIstUFzPFZarHdtbNFGqpctp2TcxxzGGbLsrxSAKu1N/7yRVLSJ8t+Iv2r9X/te28VeGbnVbK602/W4stSttRYS6eTNGd+37Lb5+0uu64inhVXtCRcQ3AZzJ8keJL/wFquj6bpeh6VNeXEn9oBLOGC503UdDTyoZIYYL2W7urTWJL57ie4u1l0UPEEZ4GS3ljjip6l4D8SaT4X8Ovqema1pvhrVL++1bQLjULfT2n10WbWtjqcNnrcclld3kFpOFtY4o0litb6WWNI7e4mvGOcvDPh+viYLHzx2LxGIxVSSoZliKd6mFcZzqclGFrv2MHFwtH3VKUoqm1F4YLibH4a08NUo0YKk/3tCm/Z/WFaEOabTUYOV2ua1+bW71P1++Cv8AwVE8LWksEPxS03X7XUbd5BY654MhtZVuJLppmvBqmmS3Nrb2zOJhbNbaR/oUscssUmn20UZjb9AfDH7SXg/40tpWvfDXS9Wmna6t9G1B/EFrovhzVNPksNMS7v8A7XCl1cafqEd5Zx3klhcWl99r1W6tPJliOpObZ/5cvhbdaVZePdIu59Gn12fSb+W+h0fWbe2ufDjxWSy3UjauDawJHZWiRzzXk95qfmPCpDPbwoXr9Sv2BvjpqfxhvvGPww0nRmXVfCPh7QPGOgtawW1nbNBoPiW6h1uO5ubGyi8y9urfxS0qXGpSXDhbT7M15LDFDBH+GeKngRlOS5XmOdcM4DGVfqKwWZYrDLGwlhcNh5YqMJONCpF1KfuOSpqKqU1Ui1ThFQnJfqfA3HGFzTNsFgs1o4OhiMU8ThaNeSlBTxFOk5c8lQtBwhUUJTh7WhelKTlO9oP8tf21/wBpTx18cviXq9hql/qGs2ui3GsadoHhnSbRrq10TTbe+u5hp1hp1jCIoxp9qH+2XRjFzdB7i6vpXlaScfkT4k1PUn1eO8jM9rNFdpcRTRNh4Z4irwOibw/mLJH8rKFKsqqm7IJ/Sn9rGLVfhP8AHv4y+H/7Oht7rXNYv9R0nUZle3vdC0vxFGdWt20x2ZJJ5Zba/mtRdKdksSrCkbq0gX8+7Pwb4i8Xa7b+HvCmj6x4i8R61JFbaPpekWU+qarf3Eru6pBaWsTTn5VSRUWBSELsQQQ5/vPwowWS5fwLkGLy+lhqGWYvJMFmCrOcYwlHGYSnia9Wu5KEFZ1Je0nO1km52sfzV4j4jH4rizNcLWjW+t4fNK+DnSpxnJxlh67o0YUVeUpN8sVTUFdtpxtJpn9Cv/BFRdN+LXjvxRF4s1rTNN+0+JrHxLqF1r0zWHhy4ubTRtTvNR+3mC3uHOpT65F4bvLWykEp1C4tLe2s0j3Spc/0u/FTTZfizqWj2Ph2+8NeIvC/gxbqa7mi161/sBpbK9uRrateZwl0LzQYJIpneGH7Ho99JdyWUaFpvxs/4JSf8EyvFfwR8OW/jf41QWX/AAnevacmqweCkD3lp4b86bTbnTZ9bkgUw3Him3+z3NrPY2qyWNnaz7Xkvrkutp+3/iT4XazL4Wt/AOitomlaDqmmPocL+EdD+w6x4ds7rzNP1MWjyWWnNpj6ram3k1qWG2mh1KS1tbi9a8ukZpP5Z49zTCZpxbxTUyeftslx1TLaEsfQssNKlgKNOnKnT5knUoxrKcqNWEKkKyqOSlGmoyP2Ph1VcNk2QrM1KGZYbD1ovD4hOo41K1apUdesoRlONWVGVNVKUpJ03BvWd4P134Z+KdP8X+HbS2vQhuLK2Ng7RSwSRzeWHtont5YD5cu2WMEyJLIQI/LYsCGP5/8A7Rf7GGm/Ej4leHfF2rHWZfB8F5M3iLRdAS8N1qsM7IHVlgvrdIzbzQfakBP75wY/kJWRP0U+Hvwh8N/Dz4aeGvBmhXUp1DwzoFnodlqtzc3Gq6zqC2CCMXur6tfRtc6vf3b/ALy7u7nE1xKXdo43BxFfavrvh63W31rQ5NUtpGhi+1aUXkuLYbQJGntpIo2KyjaS0Ek7LuIaMbGduXLcPisPhoYNwrVKaVWVHFxpRnWipLkisRT/AHyUuRqMndvvJPVdUsbLDYqWNwU+Ss3ycvupOMrJzgpRSWtpQVlyvZdDmfhh4TttK8MwQ+ErOz0210iK3tIbK2thZvBaWkEhSMRoVVpdikRxGPzGERLI0jMK6rUdZ1HTLyS21tdQLLcMj27NcPdK6NJJKGhYMxkjkyjRKgeJyyeWhwoPD/iLwdfajcReHvEdjb6zHAbTULFbuO21aKKVVEsF3aSSeZGhLRnZcROpmSOUAOkbJ2+vaZc+ING0bw9HcWzW2iXU1y9zLbZ1C6iu52uJ4DqscqXC+aGWESoGKKkA58mI1tPC05UuajX9li4S/eWjz0q8FJRknBTTiuT4m3vGSUHeKjxKvXqVJ1K8fae0u0pOXtYtru0ovX4Wr35viVm5Zej3tprj3DrOzTxy28dvYm3eLzLaVZcmW6JWFDA1uFJd1LNIpWMrvcdLLo2k3amPULa6TzUjVSk53gIr7AN4dI1ADCQxqrOvlguxjTHyWn7OvxR8L+KNX8TeBvHmpWg1G5mk/sWbxHrtzZH7VbrAXdroXLiFVaeL+y1jMDRzkQ3ltFGsDfTHw3+GnxVbSI4/H3iPQ5L1rpZbe80sXC79OWNozDcxSyzCS5aZ33SwNDGixJGBKzuR4uMpYHG2pLCVo16lOpGpJez9hyKcY05SqXi4TrXtFJR5Yrnm1zK/VKhLDxg6eMo4mHJSm7xqU6sZySdSm4tShL2Vk5yjUldOyTSdu5j0TT30e0FlaRzI800MnlfZTciWFCMSq0vnqkiyRzRzXIiE0m/yxL5bMfCte+Deo6v4gT+yJ/7Nul3iSQRgKqqytudMQRSGP5m+YS7l2qrDla+w/DHhjT9IWZXmmuDwpa5RI4sgKJGKnB+UDhicDaApIJJ6Fv7JtBK8McNw4fMssWNx3gAK82fLREyQVJ3AsxwQSD81icjoqChCn9Yk4QhKnzqNuVRTXtotz5lK7vG8oJNXaszvoZhUorWalq9opxjF6qNn7vLFWj0TavZLbyPTPCEXgXwmLu91GGSa3tribUtc1CaG1t7aC3jWa7nmff5dtbxRh3ZmIiRRJuYIrMP5pfiV/wAFG/g7+0T+0L4/8B6jrHhWf4CeALe8svCusa1PawXfizx1o13BFfeNNOudYsjp82hCWaS08OWUN7G99Z2KamkdrLNBd2X9Hnxz0HSviT4Q1HwTrJ8/w5rlu1jrWixvcwQ6pp1ygD2s9xbvZXancQZJLe4RSSjwuSiuP4tP+ChH/BO3xN+yB4kf4u+Epm8UfCDxd4jvLdtXit71NR+HUl3PFNoul+J9yz2jWEhlOmaZrU0pg1OS1jhv1tL64ghn+94Q4awGdY3E5PnWJrZbiauAw+HyapRqUa1KniKjj7ZylNNvEShCNKk6/K3KrO3NWdI8/GZnVw9D65QVLFOM6ksRSnGpSk6couEZ0p07NSozcarcIuFqd24wuj2nxx+2b4f8G2l/oHwatb65t9Hi0+20FLjWYE0m8WU3yQTaPYX41k+XC8sq6rHHeRW6yS27SW8sQE9r6h8Nf+CivxPv/Ds3hvxRqHgi+1C4AulurfWNP0rUoESS+l3Xt5JeLbm70/7JDZnTRYo95e3bny47qNbhPxL0nxJaarq9tfappejavZaDGhthZ2n9j21zdQWT2llfXbaJHpNwLiO5htbz7QZvNllgdZmuxeSm49D+H8OtajYXfhjw74X0YRazrSavdarPDoNrqtpHpGm6hNcx6Tr+q61HqQs9Xja6li0WxW2utd1ptItrOC6v7axWb76v4RcM5Vk+Io16FWniKcHVq5nWxn76N4ypVoc6nF8vLbESh7GLk5xpqoldrCPG2YY7MMJ7H6viaMm4U6U8PNOcoey/eylGalKHNeLlOvOK5ZTjTcmmf0K6V+094D1bw+3imfULee3nvYLeYxQXVtqzanbQ2gNjc/2lZWWqPeWUuptb7pre1sJXF01r9s8m7lhyfFvxT8MeMZm8U6fqC/ajFqU/2tI7fTTb3M9vcfbEgntZ7R7KfzLy0SHy5UIE7tbRyywpby/kj4dv9Sura8R/Cnie4s9GvRDYp4n0+PTNT1EvDLZw6s8aPfSWDW4t1eTbqNzPMbuCH7berp8Ep9e0zw3rUZ0J5bG1sdQ0izeG/srvSDbXVo1+7yQXWpaSbeGLV7ywFtDMs8BvtNuLQWUmsmxku76Gb8QxfAuXZbjadWhiqihhcXUnyYqOHUa1OVNSpU5xpTpVIvmcKcpwtFN6cs7n3WGzqvXoT5Y05zlhaUJyoqrCdOdRwVeVKFaMoytZzpwUdUoxa5Xp6p4f1Lx54l169ttE8F+F9L0G0sZL678V6pql3Y6hHa2FvNBCV1+4uYpL2/ltrSDTdI0uLHmCG5NtZki+3eheG/iVe6j4ssvB+kfDnVGjl1eS2gksryW7ur4/Zbuwup4Jo9IttR1PTriC6S7/ALMa7WOa2064EN1Ym9vJJHeE/ht4h+Iei2/2nWr27RNX1OKTSdX1CWystOVrDTxeXsljao1qljPqE+sNH9nupJ1hjhRLZJHme8+itZj1z4TzaPqep/D2a60DxIYxf6joXh9btm1V/Lh0/TNK03+zYrHSoLr7bCLXU5bqxg0qS1QWs9tFLItx588RCtiKmApJ1KsY+x/2bD1lGE7KUZxdKvUhOd4qCh7elFqVoRjO94q5fWq1lXnV9k5KVRU6k4c3uxcppqpTjKSmk5pU4SkuW0XNO0Xab4Rt9Gtrdbe51WO7NxLoljbwXX2z+1LeSytLtxDpc39mX8FjPpl9aNcC6TbdpKrzyTLNczD0rU/BMek2ENsZLNbe1Km3Sz2K63Uyxy3STXGmLdRzeWtrFKzrfywxP5At7gAvXMeAfEPgX4j29hqPgnxbN4dvoZH0y90LxAtzo+oG+heVLaK1W4HkSWps5PLiNrIA6ctZTTQPDDveILC90+5udLm1bxA0z6PNbWw1G++w6DFIRHLNa2Kslu9ykkhuGjtJGg+1mKS7iE1t5Zb5/MMPKhiKWIq069OryU6PtpypxWGckkoXV41YVY2U78s0kpScpavv5JSjOFCpBwSlK06coSUYWWjSkoNXk1qk+Z2stG/RdO0jQbGS5t7y2+XLmK2hS0WHUMxJKzRo9t/aFzOk8ay+cZWaQxvApWGR67XQr+1v7u6isjdf2kI5VlV/Iklu7iwhkW7jmllu7plQQmJAgZLiTbNIhEarGPBkhtbhNP0OLUzdSXeqOsVg0luy3N5dNbQSadFcT3dssBubyKES6gb82kSyx3qxR/Z0kln8DzW1paNfafLGJLPTtKiv7ITWVmHSea6a2ieOwkZtRu74x2N7dQS213qEP9nSG9ks7kyW0nTgK1b91iZxhipKnL2ipT5KNCC5ZKtF8zdSdSFrKHM/dv7NRvI8bG4VclXnrQVZKneE022pTVOMlFO0bNtR0TaaSk20j700K9i02axi1ODR9SuL/wAPy6TdaZqGozW8lqdS0CG1sdVhjtLzTo459GS5s2gtmgdGv7OePU5bk/aHl/LT9qLTptL1G5s7S486xvIr+M3NxZ21pdLbhp7K1u3vVhivb+zltZr+1i06HVWt3u5lEyyva+cn6A6Fr5vdNguNSXTtOu4Io0t5pbJYru9t1dLeeE/YYXuEjtYklv7pnjRpUguGubqS8ezt7ryLx98NbL4h6XqUOpPYO1lIh0+Sxs1QXltFeRs3lXN/JFLYzSC0GoJKySXMX7i2khhEkqr+mYHP4KlhsZShQVTCTnGlFxlVr+zhTUOWcXOnJNyhCSUVyPla5oXd/l1gU62Io1K04xxFqVRJ35WpxeiXtNFdqTXvOLa1UVy/iZH4Bi1nxBrdvceHbplu4CyX8WmxvA7WQlsbk6fdXUH2WxFzcbrKTzt6RXbR7kndDCdqf4Jaskc15baPZaDpltdWumxz6jerFrtzcQ2/2yG4vNP1HUlukybqKGI6Pp9tpgS2l+0DdNBv+yPEPhCz8O6lrlrb6Dqd3ZTahLBa4tYY75JbWJZY7d7dJv7Q+yvDeRJcSGZLbG97XzPJLydF4C+Faa9pE8niBbLTre1e68m7m1q4s57yW2vLaCfSRdhNRv45rNXBaFrXVZGt5bg/2e0aPOnqY7jnFSvWp1pUI4inGhKMlKdNupyqrUWG+sQSnCMVFc9OopKbSSlq/awuWYfD0aVGrTU3CTqQrUqdOnUjyyuout7NzXOpWclKNmk1fY47wLY3es2unR6wLKaIR2tvrd1MViuoY4rYQveSCzuQwguEubV2jnspJRc2aMlvDDDPnf07T7DS9UN0LVbd1ms0gFqskFp5sQhFtNEolRLmNIHuTKLv7OVUvO0wkBDdDH4YEE2qS33/ABKLS7t554JprCWeWa/R3ifQrZ7LTZYRfwz3M6XZtrpEjeNIJooJY0ZZtLsU1xp4fsviFNP0WGS81TUJoZNRmsNPmax0q1kuGZrW2sIpdTubGyUqkO2XUAoSSMwJH+Q42lJV5e2jNVcRUVSNOo1yv27jOEoYaSjKKVOcZNStFwkmrpH2uExLpxUHOXsocsWm5SglCNk1UjJtzlL3bJXbstzSupJNUf7FrF4Li6E8s0N1o0Fjp8FyXmvJWKTvHbxSYa4lIBhZwkUFpElskMe3ZTwXaR6t4Lu7T7VDbTXKQa3c67Ju0uO4t57nzJY5dPupI77RX01YZX1HT5DI6i6kgtRKIRLWtrG2dZllkt5XltLj7DNZwvdmJt9u0BgE6CQqjyTQSzJNJcNNBdxrHIqqs/Wy6THNqH2KGH7RpunTxQu9jqMd3eC00eIzNd2MN1evJBp9zaaheCztMxmS6uXtwb2a1n8v550lGooU6uHo0nUp1m1BQnNU5q1NSnJKhJwUopKXvR503ZpOHioUlUhKrUlUSnCnypyjH2nutScveabacW2/3kVdNN239Xt0vb67TT7RYYQl5cCO1kMekaeH1SVreLR7dpJ2tbSCBZBFHeX0s2Wm3sXAd9iwfVbi1EKXUkbAQtA7Ss++2tys4iRXkNqfM2JKgucx7o18jawjRe103wqzTXEBuY5pYZY1ltNOs4IbKSTz3vLhrYac7abOtrJPcW0YW4jilD25ikitwLeL2Lwp4JNtcW15dxKl1AweJkiaW3t2iR5baP7AXVGYlI4i08stuIfOxbyEoB9dQnUrxvOShh+Z3jS9nGUuVx5YxdOcuS1rRUmpK+jcbN/OzqUoy9n+8nZQjH43Zy5dZNrms3fm0fMtJO7s/N9B0y0luxd3Etw8rJbyPcPZQ/bI50WKQ/N+7jjxchkW4k8yXYxZlldS8vrfhnSoY1nv5YJLq+EyratGUs1t5fMSWyu0hi8kTXCKJhKFZI7dnWQSCeZAO7t/CELAhpmMY8zbFIvlQq8rAsy+W82BhYUEjs8rFF37lQstyCzg0ggWywMI1COJIre42h2Qb8yCTKEkLGJQwUMGXy5CrDGrOeIrKbbap4is6VRxi6k4NRVqlO6TlFe65LmskrdWVDDxkpScVe6lo5RSbcU+WSV1e2sdFK+qd7GNcWMkLmSB/N2YMPlo5JMkETmLzJI7dyYAzQyth0WSFzE8seJWqTJLcNJC8lnb7XnVRLK8cs7xfPF5MSRvORIwCRSeWkTyyKCy5d12tXvGiLTQB7GWIeXClvA24qhjjkZZX2iX925JiIIkSTlX3bDwmparNqU89rPIHuPMSaOa4ZLO3EWnW8sqxCdhBHvWGCVYoo5jcXDtFaRRvO8Ub82I5oy5Jyr0/awsktKSqzk4uPLVUmpSiktFs3Jq6R0QpKNqns6dqa5puVpaOKSk9LJJqTts3pe9y8+dOae4luVtryzuIPLhczMR+8USzyGSJrZ4xIUkEckwMu5I1UhpAYde1zWrlbvU7uSB45JZZ7i6cRxLdTXADMyfYX8l2X7UHVwVghimCoEwQvD35ile9MlztiEhuYodq27XETXSxkF7hpCsUkKNKqPOysMJuaYMr8dPrd1GLq1jYXFoBNCZJWlWVYrhooZZowhEo8xURcKC6xxgMgw9ZYfC1cBTc6ME3ipqVXnnG+nPONRU1CKnzXjpKCSSdpRvdzJQqNTfI5QXLdR2T5XJXd5ct7NJSXvK1tkuj1O7+2QvDa3MStGFkmW4uIrdXnBMqSRzSF1cgvJFErEuzSeRGx88NXLT6nC1g1lBYJdaks4mmv2kldTbGIK1otqhS2kRm3yySlWdjFGpKwoUlu6he6fZ+HzpPn273V7cW9950ttFc3qLDbzKsf2yX97Fp0hmgf7GIzLcXDNJPJCbS3E3GRJe6c39paxa6oNKtZbWWeC0ENpdTQ3ltHqFrDDNKpW3e902aG5gke2uyLR0ulguYzGjbYNQjVw+JxOHrQ5+aVV4WrKtTu25QlVhTUo0tG+RtaWk7XTa5a0VOE4RqQSvNQcr05u3LZw1UpOTTTp2ld2ve6H32ozWVzFqNnELTzWkmjtbaV2gSNJ5IfJkWWea6RY5Cgljnla5lRkZ5CNrNlz6o9xcmFo0tZJHKGKe6kNvJgrO3mu+ERYZD5ZXzAgDbSYfmrDk1E6lcXEsH2QLEIrvYsriUQSZnWJkMVtJcOzygB98lxlo4gGijMkc9xIl1Yw2oh3zW8rWlqkNpbWd009xNLJ5M8wt1kuHjlnAke8S5mMflWokEUcEMX0+HoU1TnKc3hm4xqQqaSc4TiuVpRipcspON1bRqXNrq/n6ntE1CUnNK691NTjPmUXKWre2tpJc17pEz3F15yCJIoY0EsLpbTIHbewRZQwZ1CNIQVkCZCFiWffUsMX2i4t4ZTDChSCAIZROrsT5K3G65BAYeW0gczBIZX4ihj2xDFS2uoryS2jkMiExMvnSrGoi8lZtrNO0Rl3jDwpFkSLIHClMZlQtKkk6TQS3Fq8RSBmmUbC5DkOYxBBHFMwHmzzRoTPAqpIpklh1hQw0aXt8RVpQ5JOpKcnzwuuVJxXw3qKynG6k22rq9iadapzSpPncZclrXVlCzvdNxSve72Wl3uzWt1eEi3SVlglk2Od0jSRSyjEbwlAziNwjERKIw2VU/wARK3strPYaXZtdXlxeolyJI0tZIIYZS3ko1o0U265je1gtvtEslra3AkBiaORYRNNBprtOr3MUKxboxKGdg0OGf/VuXY4mjJG2MhBHg4DlwtbllZXb6hp5X7UttDMqW07uW+z7f3oaBlmQrNBJNDPGqESB2R9yCQMMFipyo8sqmGjQrSlTtCUqcp+1cZRk4xkvhS5oPllZp62uy5qmtJ+0nVSsmleCUVutLXbaTkmv88vT9Fv9VkRtNt08lYoBcyyIUFtIxLBnG03MyjywplihaIRtFtZRJHGfVrbwlpMElvNqEhvNRtn8y2s7a182SaeQtKrTSXDvDcbVWEkpbRlo4WTzEIIfprSL7BFE8DxkzMwNzOtvJLKkcUqOqlxI8bAKUEck+x3ZY2faVY8Rq2ppbzOyK0kcLqWaIE3O0iT90lwgdQc7cJE4iVNrMisfLH1dHE4TKJRxnsHiFTUowi23TklBRhy00+WpK79o1UjbmgtWnZ+YlPE80aTnTjzRunq2tG2242jFvRqF3bV62JNZu4byS5jaG3jFszXVsI4D5UtuI5Lc2ciI8klpE73KhnDPKy+Xb+b5MSRjzWGXSkkvLdAINPvNkk5htoppoY7RMtEUlEcpZZYw+5pFwgYlJCuwx6x4nW1EiLhZY0SIJOC807PI4llEjiWKAqsyq8qgOIY1kVIHUtXgGveJdXeW6kgK2yNG8snkMz2yRKIvtKCJoZ50kaRiWkUiMr86ptUMvw2N4urYrH0q2Lp2hh5OzlHkqVEpSThKNOzUEklFwlFyje1kkz6LA5U3ScablGM4tOUZ3pw5YppRjLW053m1bsrbn074dj0944HtfENjPeQ38zW+mRQyfarlFYFY5EeMW8n2kFI4PLkdt+RMiDbLJ2GueIYba5l8MT6A2l3lt9t03VLPUp7611m2vZD5Jhu4IVspLaS1cXLiKdZEkYvFdxGCGOI/mxe/EHxHpbX93o2r6hZxSRx2s8QdozPbtdW98sV3GIVeeD7XZ210JZASnkQFFieFXi5nVv2+H8L6j4b0Px3oF1c3OnXGvXl7rUFjDCk+h6jHf6ta2hvLmaa/1TU9RvXkstI1rXJLp9PW9gdbyW0gNpX23CNfDcRL2GBwd8Yqbc4x56yrug3UeuJlVlCajKMVGE4QrT5aaipSipcGcYPFZVT+s4nFRr4Z1YUVyytOiqkVKMrU4Qi4Xi4u8uaCbndxuo/tL4Z8PeL5/C4htv7P1HRNXjujqWkG9t7jUJNEjS506H+2tDyyvaAXV1b2F1fWplMd9JbQXTxiGCH+RT/gpF+zT4o/Z/8A2hfidpVhJq8XgfxXrc3jbw/ceIb2dJ1vtd0o3l3axXl9DcX+qPot3Lrmlt5k00ssWnSfabpriKSUf0pfC7xtN4hi0/Wlv1vWhsYngjg1KS9fTprpW1q40yK6uYbRfMs5bu6a5KRAi/FxJb+cHiuH+M/+C0XhrS9Y/ZD8MfEC8uNPn8Q+GPiJaaBpl9dJZz6jNa+J9C1YX1it3IDqKKZLCxmtZGYIRb3tsn7ua6Vv0zw9zGplfEmDi6dSksbV/s/GUq8H7SnOviIqEqkJU6c4ypV1CKTvFKdSzkmmfJZtRjicozGi5RqydGePwksPJxiq2HpTqwkn7ScWpUIzpyl7l3KLdnBW/nd+B/xs8bfBbUvDnxA8EavcWWv2gFveJdme40nV9Osbr+0I7GRkRXe3VoWSeO+Ja3UsLGWOJWRvurxx8T9K+PcKeMdctbOS/SztZJ3aWSwmlEBBkjEM8q2dxNDdXysqtIbmfaVKvEhNfnn8PorXw7feG7HVoYJrW9snstbtZ4GjFquoRyxAXknlNJJNbI29RCYrmJI5ZJhuZgvvXhKztTZQ2cNnqEFmkcgt0e4E0UssM0qzz2U7CARxyQPDhniumMfnjzkCyQr+o8RZBk+OzbDZs6KpZjQk50cypJQqVKE5OnOlKpHlnOMFC9LmlJRU3yySk0/nMtzPMcHltXDUZQ9liIRoV8DW99Uq0YxnCrTheceeq6klVsoS9pCzUrJx9b0/4eWGsX0cOk2Ew03Ur9lVWDumwvFdEyy2lpPDGFhtYjLaW0jXMUyhWspI53Rvc/ip4B0nwx8PdCjgNrpt7Pplxe2+uapaRTWszJo7wx+HkhEzySvcpBd2tsbpo44fIiVrdESbHnPw9uL+bU7DSbe5a8s11VLt7KFpYLu3ZCI5GWWcXcEdy1v5hnjt3dLhZrdGkmbAH2D4z+FV/P4JN1oFzJPq19aXUun6le2ssy6XDLp7RXKW8CJ5ranfqEj+zRRSJMIEdRDHIsBwzXNsThK+CwTVB0W41JVHLnf1WfLBylKa5FPVyc5KL5Vo7nl5ThcLip1cTONV1IP2HN71GHt0nO0XCUHyyaUeWMklKXvNKzP55fiXojavcxrcjWLjV9QvleLS7LTrIaTc2H2ieAxy6guorcWci3+nX0Nyg0+SFEhjVZxJuWvqf9nb4SaB4d+wePfiOdO0DwRprXLz2wls7VtSmgjRjFp0E9zbyzRW00qSW8ZJE8qsXn8sztH9I6F8EvCXhNdR1HxhfHXda1S8nvxaWekwBrcGBwwMluvnPOLbMV0bg21kSEuLiN55xFb/ADB8Y/ij8JvirPN4F1rx/J8MvDPhu6nNpc3Hwzi8Vm+1WxtHhsrbSrHS9dsmtIo2LS3ep3ItooknWWS7uTb2dgfcq8QzzyM8kyeeJeH+rxnj8yo0a1SpRw1RcvLl9LCxWIqVZQjJU6iu4vmcZSdreRRyeOWylm2ZunKdNqOEwdSrTj7TGKXMvrUpyVNUIu0pcrfNZJx5dH8W/tN/HHVfjj44OpTpdW3hDQln0/wjp/2iW4S1sWuzcpNdM4RJb+73B5ZPLiHlR20MYdIfOk4nwN4z8YeG1u7TStbuNL0+5aC9v7eJbURXDGCSOCeQzR3EUjoV8owrEQAGjO3768BcNKuq3WnvcXF3ZxYlijRjAjTLF5UNwITKIYiU2I/ltkQnAkYhc9N4YVAXVljZJD5UqMXMo8uPBzIE2kZBO4ScLuC5yWP6dhcuwWAy+hgsPQhHC0YJRpzje75uaU6nOuaVWpNudWc25ym5Sk23c+OxWOxeKx1TFVqreInVfvwkrRWkIwpuOipQglCEY+6oJJKySX1f8IfEl1qVlq1u+jHU7zUtNGp6UkFhqlzHHqGkK5nuoLPTJTDsNvPNJdefbSxW1razRubSCW4mt6Nt4WuLiXTJYdMST7a11CES8jN3dS2YklvLi5hsmurjTBJbP9oEdzbr5kUUqRNiPcOa+C1xpnhvxv4Z1fxBqc+nac1zdTxzW1hFqMTXkFpdHStFksJNQ07FtqtzBbWN7JcX8MUFhcTXqw3WUgu/r3xX4c8Y2ul+IPG+l2eg6R4dsvE48U3fh+0vtPvvDOl3PiGaygks4LC7unujDJYvY6XJYwXGuXV5ZWSveyQrBKR8bmeY0cozFU70aEce6M6dWtWnThUxMpxwsMNTcpcnPJqlG1KOja9ouacXL6/LMI8zwKVSU6v1SVRTpQjSm40WlXlVje0rfxI8rblL7CtFp/JVvHNdW5uLUTW09nc3OmnVDcFSd0dxa3NoIYd5naW0urhZC3zPEwXy1RsDk49MsvEKmKKKeFtPPkS2kV1FZ24kGVM6vf3LxszBVTyowhQA7Y1UMW73VNUm067vP7Cays21q41O5eCy+0obC3vHdJ4YHFxMywapbZgeCBisdnF9lHnJJIbjg9LfW1nu2smkCFbfzJVspVjjJEnlQFoIXQSOBJJ8ygzbXYEeWyj6jB1ak4SnUjGnGcKbs588+b7cZXVkoSsotOV7yezTPAxtOEeWnTVTnpVGpctNRjy6KHKr3vJNOSaVtntc/rm+L/xQ0W9XX7f59HvtU8yTw9HqAlvH0r4haftZobK2sb/xJYwJeDe0MFwLKFYWBYtIxevz68WeKNP8Ti0l1WfULHSvGV3iTUovD8hXwl4os91ldSXsjajq32ZdSuykUaw2Fvb3NvdRyRzrKjlPZ/jV4x1jUtbubCLVNEt/E2rWuleJ9HuLNde1nSvF8Ohn7RFdTaXd+G9XutIuX0yKW3nkj1u3MBje5MMQBYfmn8UfjdqOuR+M9L8PXmpQX2swaXe6r4duILi80O1m0+e5n1Aafbavq2oajJM08NsRd2tjp8NvbSSxw20SRmRv5M8MuFnhsFhqtapGpO1Z1Y8sKNRqcrRnFcju+ScYYicVzK7UZ8qjf914yzdYnELD4WjVp1Ywpq8lJJTilGck3GLacoN0n7Vc84v2kHPnifPX7X0Hi3xV4tiuI7nSYtO0eK70jWNftpZ7PQr/AMQaRJLJeKk0stxslbSTpokhhhjga5dXjhRXL18Ji6s5dWsoxFGJLO2L3EtpCSJJZiZBGyASLlXbawEbtztdSCDX038Wl8YReFZpILiLVtAuJn1eG6tri6nSGe9i0+xvYJJLlIm85Yri0gmTzZRGkLwyKkRSSvkDQ4706qj3VzLM7wXAlhjd0UbYztMhOcrEMSR4B+UMDyDs/q/h+nUjgKUas6cnRTpxdGy5oRaUfaK2lRRvGWnZp3TR+GZzOnLMbU1W99QlU9s7vn5Up8m/uNpuOt1f0HSO4hlQAS/ap03hdmEESbo4yA4kKlgVCgKrFMgBn4tGOSztQ8cCFJirljuYxqwGcBiGXaDuXeSXjOUUqrGkuUaXyUG0zFoyrFgVfKkh23BXdWztA3Fn+YlsAYmvILRbS1+zqhuy8y3kaLMI5DMY1iRJdzEqFRZDtQrHIzRAgANX0SaXL72jVor7u2/6HgNXlK8le+jtZLRJK1/v29Dn8h45gSrNGCFBby8IMqGUqnHll0JAJDHaF2dWhguWhZhbruuUBjbeytHJhkc5UR7G8pkACynAHzbmUgCWWKIbvKf947DdsKN8kZKMgCbQxU8oFXORJuBygGWXlnWdWjEixsHCEFJDExw2MjzAHcFVQtnGMnBIDburXs39667en3GXvWTTva99b31/y+fQ9W0PxReLp8LEHTZo03nYII7e8ZzudxbW6m3kbO1FWZdsh2RnaxVhorrElzf21zAZNPkMkH2l9OCIfuCNFWKJ5Fi3B8vEWCyOOQoZq8i025eywRGHQSBTb73CohJGHJKlWX5AfKcAkMu9cjHu/hv4haKs9ireH/7NRGiinnh36rHLERsmdotSFx+8d41VAsivCqr5e07duM6OkuSPNfo3a223Rd1pv9xrCs7xU24pJJWV1bS3VW87NbdGfpf8EPhjqMfhy31fUbibUILqx2TafLE4kZIlil8nLqstrvJL39mVmsZVkja1t4pIEmG7qvwxtfD3jPw78TfDzWui3/hm8F3cXVjFbxXM5LyRtA8+G+1RzPOltcxTzSmW3eWz3SxMyw1PhT8a/DVp4YhstOnub26iIkSL7G7CSYiZZIpGmguWjLDgNuJjlmikREVG8zI+I/xQjv8Aw5NpNzPcvbyXaS6naIptb6NYxKluHlt1tJbsoJY1EiyRRnfNtQRmZH/O8fh6jxdaFdyjSqRqUW0pctZVly8k6VlzXi2nKSaV+rPpcuxdpeyp+ylUap1JW5W1Kmrw5a3M3He75Gm2tdmj9D/g5q2reNNX0YRjyNTvylzPC0TC3Lyqt3MAiqS0SkOUY7lc7d4PzGvvy+8IahptjYT3MrXlxe3dlZQB5VUK9y5SQmNCIIIisjNIS7uptg6rEnmGTzD9hT4H6xB4L0H4h+KYjbS6roFheWttcWrfare3+xQRx3F9NIWEZeIFY4yqFvNRpCznafob4mazpzW0tvZSWdxe6VqNmiWP2hIHWF5ZWlv2hEkszWtmqJHNLFA8UIu4g00bSwh/5q419ph8JmVHL6lSjGNOrTwy9rzSrqnZtQqQXNyvaKjFrkioxep+v5DBqphni5Qq1PbU6lVRXNOk24NR5eblkrNO973l7ySR93/Bjwd4f0G3QW9vZNZ6few3lpdWc73Mbvd6ZC9yUuZ7h7mRHM6iWKfzPLlt0iD+ZEzPu+Nn1W01NDo6mTTLks08PnENCoJ2+RH8wRCziRnUqqiPAyu9q+e/Anxe0zSvB1l5s5Ft5kFlvDRpBHdXAkEyLKdiu0csMpZCC5IKjBVhXR6p8YrG0sYXtWMxZC8Uk4V5X6uFg3bQwRVJ48wAMof+9X4Wva18vlh8w+sfWpTlXc6MpTrU71m6UKEpKTqx9laPs5OcuW/NZq0f0udaNPE88JwUYQVN0ql9UoxS5ldqLTtZrTezS34j4oadFrISW5F3DcoksUrm6NvEz26yBI50jaSKWWOJWWJgm5kZYgGBVT/Nz+234ju/CHxy0Ow+H96kWraVBaHUhBGWh06R7q3m0mO9ghJiT9/PDM9rciSZYJQ0UbwXDFv2d+MXjzxlq+h6pJ4Fv4dCvNW1O6tJ9b1LT/7RSzuIPs0d5FZ2kd3arJf2v2u2l3yO8aG6iY28yulfkZP+xx430rxdrHjL/hO9J8c61q9rrEc1x4kuNQtmGvaxJLaz65cRRRa9/aT2uj3d4unRXEtnFZanc2+rvLMbUW4/XPB3JYYHMKuZ59U+o0o4XEQwuExUKspYlVqcoUniacqXLyRh76ik3KU43ainf43jDMZV8Nh8HltWVWrPFUZ1atGrThKjTg1KXspc8Xzq9ldpqPNo3KKf1NoMfxx8QfCW1vvGuv2ei6rPpE1t/bE0IbUo4buBoHj01re7SGRZbKfaksttFPF5ojRZFUGP8mviR8NfDuja1K9x/a+v3kt3qdtq+oXNzb29rODZxJZ3EA+xyyR38F7Is91NLe3Md1bKLeMWz7rpvt74u/EnXfh14PsvD2q6peJLpRt9O+3C31e5sJnS1BkuYruC0OnQtbyrLaJZNKt40MiTeQgdCPnOfxRaeNfDt6G0LUL1IhDdXNysEZ0l7eOztbaPU7i7jgY2bfb3UXAedbSae6gtXHmToh+54Dw+f5DmmcZjVwuDw+Ax2ZNQpYClHCUrSk7yjOcVD2alN1FCnOMXKWi1saZ9icmzXB4HDU60sVicLg6ns54iX1uqlTjC3PGMpS5ny8s5Tg5R26NnkHwovNM8GXM76poFxdap9t028F9HLb6Zq9jDYz3Hn21tqUllqN5HJfxX1xEGiEIt5ks725gvEsbeOvbbnS9buZtK1zWJLeWyeBbvRLfUUtdX0+0ge8uJ2lnsbu3u4Y0e9t1iPmkrIgFveb4ZXhPO6f4N8SWupeG4rjTbaTUrw2KRaVe6nY6ZdJBqgU6dGtpc3Fvcx299HMlzaPJbyRyW9ylxCZIcyV9D654O1O9sI7aDRJ/DEugzWOna5FqerXIu7q4vZbn7PZadpnl2rypaT2N/Hdyl5IrSe1EczxXFxbW832mc5tl9LM6OIr1Iwli4zhiK/wBZ9pCEOX2ajTp+2UqalKMW3SpS5ve+JOR85l+BxFXBulSw1FQoKnUotUfZ1XJyhUl+8cEqnKpNSU6jcW7ciseHi50rw/orxaZeXmma013c/Zb61hH9nS2wtLeDUTLfRFbxZREA8EVtJcWkUcEsDW0huQbfldXW+aysdT1Z4rw6tHM1vI1ws8zHTbxIXnKtNLcpHLuljXzBELiQTNB5cdu5X07VW1eay1O/1q40KfTtFu4tLg02yg0awnlm1LTxpTSR6TbRRahqzTQ6Csmoat9luI7bVDHe6pfR6trEUuo3NM0PR9Q1bR20fTNS1VQ1zoel202h2t9b6vqdrDGmiWn2GD7FcSmTU7xftF/svNUeAxJBZbUjzjlubYShhMbjKsVio0alScsSpfWFRSgmsPKtOnTruPK4TcFBqMpOzUW2ZZhls6mJw9KgvqsX7KnUw6jGlOSnKHNWjh4VJUJ/vJSlGUpqp7NRc7Ncp89eItZ1DUNNtNEexsbO203eYDa6J9nvrx7y4kv2l1C9i8i81KceZHHBJdTyPFbRxW8cjxRwIn11+xL+0x4o/Zf1XUtJuLLw9pvhv4hS30nifX47Jj4i0K40GwZvD8t1JJZ3FtrOitdToy6BeTXdpDdTTSn7BJLO11wfjrwrrOt+PIY/HVvp2k6xPJo1hqOp6z4oa/0AXD21tbWGunXll1q4bSVtI0kmubW51O2ZCZNNfypYrWPIv/H3hrR7nxHqGiW/hq3v7mHXRcXtvd3M0Wnoih18O+GdDvZ9YtbeyuAi/ZtQuNOm1IW8kSxXUQtLgzebm9TKuKslrcOVMDfBZ1hfbYmtluIcFSr1JqUMVh8VRTkpLEf7Vh6lNqbnCMZ0nCpUgzLamIyHPKecxlGvPDVJUKEcZh5ctShG0XTnh5NQnz04yozhfkUZyqRlGahOOT/wUEls/iXr/g7xx4duhqGt3fhK6sdfltYWYNpml6gg0a+m3xRTySyHVbnS7e5lUsI7C0tondNuz9Dv+CZPwW8MfArwNo/xCvdH0a++K/xEh0++ufFGp6Mmo6n4G8I67tjs7HR4yRPDc/2eY7rVVsWS5v5Lk6ezXK2trIPyG+CGnW/xF+M2gaVrGm3kmm/2rFPrH2eJ4bG301GNyJLxHdLSOzQsQ9vNPCbl5RG0klzJH5n9BPwp1/R/DelX9leXFjDpXg67N5ZMkMKLDew2MlivkzqjLb2kttao7WcVwtq5WKZ4WlEclfNZhga/C3B2VeF+FxOJx+CyrCyxNfFYlRo1JYKpjMVUweBrLD1pStRlOMaUeSnCrTw9OLjZuK9TEVaWdcSYvjmvhaWBr5riVShhqDlKMK1Klh41cTB1qfuObipVEnOUZVXaSSu/1b8KfGXR4fFfhPw1qmstc+IbvTp7WO4uReQ3tza6XY+ZcPZ2CT219Hara2dr5MccirHiEiK3aRUT6xXxS2maPaapcwi1u9Su5nsbaCObzBpkqbRchrmS4vJ3udvm26+asMIuBKj7jmv5q/2QPB8/7bv7bOp+L9e8a+N/Dtp8DILLxZ4Wm8IalpMFtc2drqV3YSeG9dtTo1/ctb6w1013fX8OvWjGzsp9NNpdrqEV5o/9GPi24uNIazb+zRLYwFbSC5dVkmLrEyJ5UZdmlhJWNSPK2qo+Vdqjd+Z43KszwGKpYCeJp1pujhcTjZewnCngZ10qmGwV4zUq1ShhXSr1ZpOmp14UotujKJ9DSxuHr4NYuFJ0/erUqHNJOdeFOfJUq8sdKcZVYzpqnO006UqlkqiZ6TrniK38I6HEbR5r26uYxeQyS6de2Uq3RtN8nh9I5YjLHqUt7i1MXkojObdpJYIZV3fzUf8ABQ//AIKhfHSx8Wab4D+HdzrfgTwdaLb3fifW7HTwNU1IrLItzaXmqXtvi1si9tLaQ29hGhnKTXF497bSJHb/ALc+NUk1bwprUOltLaSXlrNDaJcSrKy3P2cGKXBC/JDKQpw5wFxhQoY/y7/ttaDreo/G201LxvfaZpui6Hp8z3l/ptpLJqXia/0XTby88P8Ah21s44fsj3d9qjNpH9pslzd6VYahqmsSC8SKHT5/0zh7CUnmeGdb3MswtHEzxFOSbjVg6alQUOaf1ipUjPmklFydTntJJJI+ar4rEToVKVCMa+NrfV6dGdS0FCbmlUk0oKldxcYpuMXBRbi+Zn6Q/s86n45+L/ga0+PnxLs9VuP7YtHtdG0k2Mt74gsdPtrpYLKWyubW0VXbVnsYL+2Nrc3U9tatZwuvl28Wf1s/Z2tvihb+D9Ju9evtd0ia5kZJtO8TtJ58FjJOTDLdSzvJdwgW5O+CYGSPODEWwH/EP4Vft03cPwjtIvEPwivvAepfDDU7HS9E1bw14T1GP4eeI7+yg069jh17WIbow6d4g1Z2iUpLb6k2kR3ceprDcMUjP6hWP7dng3WvhxH4x0q7k1m1W2ZNWudOglhTTbtA1vJD9lvrUPGqXEciWj3CCO43RSb5IpNx8+fDccXjcdmOOhOWH9pWhSqQqc3JTqVU6VL6xh5OU6kKUYRjU9q3eWqblZexHH1KeFw+DpRUZ8i91RtBS5IRnUjhqsY8jnUcnyuEU2rcq0R+iniPxlP4M0x73V/Eul2tuIrHfcAwX0aXF9Jbx2sUjwRNtlW4kS2kSFS8Uh2MQHqPw58Qtc1LzLUa1aw6oGC7LsLapcRiJWW6U/8AHzDbi4Lwq0ixnKKrMN4A/NBv2ovB3xB0yzeA63pOryahY3dlpGoxPHJLFa3Ud1a6ot9DFd2MKb44bqBpWjk3xHysKqtXbaf4/vPDkh1C0v75LW+uYZ2WfV9sN5c3KyyNdypcn7brEMikWcdsSzLJsinEduscy/I4jLstnXhWhTqRwcY35aeJrutN81lKdNy5YcrUVNRjGoo3ny2fMvQjHGRpRhVp8mIlJxU3QpxhL3YNW5U3q3JaP4lbS13993Hjz/hHtRku/EfiHT9YtPMNtFYNrdh5F3exbS9nYxWt79onUMJvMIa3lzDOoUmNmTqtK+Jmg3MflNq1rFDMzlkN3FbpFK2B9lTzZI5L1oym1XHmmJMsCXkkMv5s6l421HWbHV9T0mXT3Eiy3C3Rm8L2ckNnGXW5WNIUtWtI7Z3m8v7LPe31zGqLKVlUiL+Vj9tD9pXxZdfF/wAY2Vl8XtZvvCFlquqyiw8GaRFoOt+GvFVrNeWGjx6h4k1G0v5/EeiNZrpt3daZZ6sbBGvTDbWdtc20uoV3cFZDiOL8yr5RlssLglSjiMVKpi1WtG0+Xkq1qVKtzxrOFlFtU7pKNV1Gk/I4hzCjkuEhjMdzzS9nScKSo885tKUXToznSSsm7yilLSzXLdx/vp1J7K9BETp5JIIl3DzMOoyRvBySCOcMQCepGK8C+KWgeF/FnhbxD4N8TaLZa34Z1/TrjStd0vU4EvLO/wBNvIHguIriKYbGjaKRhwQwKq6kOqOPzS/4JX/tOfEf4x/szaAfHr+J9T1HQtTu9F0DXvEdo0Op+IPDsNvYjTLo3P2m6l1SGCSW605NRlmaeQ2ixStIYDNJ+olzp814ha8k8jdCA6FTKquy8uwAP3SQQAhZcN8nO4fNZ5h6lDM8wy+hUpQzDLq9fBValOTnRjXoSlTlODSiuRSjZSbjNNOMlFppehhaUqmHw9aV6lDE0KeIp83xTo1oQqQvFN2bhNXipPlba1P5Y/if+xx8O/2ePin4x8PeGBrY8MeJHsJ9NuW8S6/pd/b+GZpBcCzjvdM1G1OowTXV1daZcyX0M9w50+NrVoriS9VvYZ7XwNp8OmXmjDTrnU4oYrSzuLiTU1vGYWolW8t9bMQ1CWR5Z5bd5LjVInuJFKTpFAtsZv2l+MP7Pnh34laZbDWPD2neI7xBNp0d6Iha6vaW8/7+RtN1Hyhe2Uizxwyj7NNCsvlmKWOSORkf8GP2g/2b/wBqv4X+Lp9L8K2mu+K/hxFsvrLW7tLSK/0KZHFvc6betbWMUsUUixwXNrLYJLpkyW5G2C8ea1l+hyniGvnUaWEz3NqFPFYZ0o4uvmOMdPC4iEIQp1YurVq1IzqVI0Yc1N8sZ2SUpS5jpxWEhh8GquW4Gsqjo1IewwcHGoo35+eFOhTiqcPaScpNrS+qs1btjdJpRjn1Hw5qekx2hEE2oRO0lhZQxh3kXyJGkWfBkV3kMz+QZl80wS7CvrGleJtNuoJodP0vSNR07UoDZX0EdhHp15cW9u0M8UNxDLBGb6GO8toJEinE8bPawzNEGhRk+EdNX46SNa2txFY21ncxS3DwagjaVYqlpKIbi8kuhql15slzFZS/at1tYQw3Us8H2dpFZZvdNF+Oek+C1tNL8Vz6WNb1K7sXe2sfsUENnJBdW0ewPsNtYmKKN5m1TUpZLGC1uI5L/QriKzuUufZn/ZiwsJQw9LMpVsRWVKGWyVac6VH341akJSqfuqajGMpxap6Rbs2kvKw9LNJVKtOpiHh6VKGHvPEuSa5pRVnP3IxnFuUkpSTdrtaa/e3gLVbK9iVpLUj/AEG3s7GWS0ltLq1sbKSG0t4Y7eOFYb7T7VrVLeG1iTyRcJ5TGIqxfv8AxXr+oXtm1r4m1Z7/AEa206W2t7A3tvpGmQMqmKNtciEqJaxJdSG2le6aHfAixSn7F5NfDw/aA8Sx+FtYvfA2iXPia1Om3Ov63H9qsbUaD4d0O40zUrvVbifT5WuZY7G8m0XUXtp9Nhub17WK60zS7f7Na3E/nmk/tt+FNSutG8Kahb+KbgM2nRatrrWeltH58upMIRa+XKLyXRLbTXht0gvv3ovJri9uZVguhBB8/HBxzPB1qmV4H3oKderTocirWhKTqrGQcWo9fZXqKc1zSjZJnqVcXVwGIo0sVWTulCjVrSbpXajyzjKLvFylB8nJ7qdnJpNnt+ofD7X/AB7qlg2iz2EFx5GlxWttbwWNnp9pDpMFvb6dqMN/byW8FvHp+l2drbpcTSW9nDa27yXYHm6hcXHretfDnxvpUV5pF1rF062Mz2UujR31y97d3kGoi6uLWHUr2KfT7sTNpdva2k0n2adbYLa+ZJDE8N4L8R9GS2tzBd23h/SNS0uKK0lPiGwM+pWMZm0+VJLOGWwzsWK9trm0jsbJJorxJLlNSSU3l93nhvxPoN3PY2EL6FI92bm/0+61KezuJtXvI5AZLHcklqXvFSe4sjaNMv2y8+x2sKS3lnpkK/CVqUaFCk1h/dnJSUYzjCpQpyuvbySnGPvThGC9580ZKPK1GSPalicfP2MXBxpxUknUTanVXLz0oRvyWcU5aq8XJPS+vl9nosFzo+keGbmWO58UwXoktbvX9PtZ5jb3bXOoXV22q6Wlvb3D2c1zCsQm0tLOyFqqWcerta3817zreF9ZtLo31tF/oF1Dbrd2cgDXV2iSxBbZvsgsoT5vlb4wjfbY7QvPdzHcJZfpy40mLTNOg+0yG8tZridXu0e/mZrScJZQJbRX0a2lmjHRpoQ87/aHt7aaKdhHaQIIZrRdQMrMUj0y0MFuqItvEh06FJzb3EkqRo8klyIroQvFYNGJWKzzIkhDeJPHToU4eznSUKFNVI06uGjL2NTEO3svZ0IxXs6klKFWavJuUbQjLmlJqbandTjOXx2q2klB3jyysmpwb+F80Iq6lJnN+CdYltba3OqW09wLcYuFinhuS1smbQRJI0dxFPOsRbyZmEgXYp2YhPmew6bo8M0BvApt21FrVYVhQvbxRO08Dsrsz28aySw3EhaNpWg2SQvEqqCfOVjgsrSS7jaG0jkliubezkuJUv5oZIZ5GME4imsvsdy05Wd2QSKLeER7S10JOg0zXLnUbRV1K+juhBFNdm4sb+V57Uy2umaLp9neWEtxZ6da29pHYWhWa1iVGlkto764m8qKytPKpZnXpYzDTxFGnOT5KipxWIUVByXM/dtCmpWbU2pPTlbV4m0sLONP2kILkc/fqSqQU3NU0+dK3vWe60jeWl9TL8Z+AfDWupc3sNndDV5C8tlqVvfSC0mjtYwJUms5YPPmlj8maOScXsETSCLMUj2dzLc+S614NfQLCw0axW3sobJLqZdTurH7NDJbS3d1IyWskc4nluhe/bCbtY7h5zAi/antvKjg9hufG9xY3FnC8N1dvC00c9pDceZaT20hMrxubdpExfRPPFeLHsjKyRyRSKshSPJfxHHe3TG9FjFHcqJJ55YFbb5saxXbMYwjL54RiywxGTczfM5WSdt62e0cRiJezi1RUIus54aMqslUb5KVRTi21CvaEprlqcvwSag4y1w2GxMYupebnGTlHmqc0E4xtNU/f5YxcfeUFGUdb/E3bwDQdL8VS69olhNq8FpaWl3qsUWtRWEuoXsVrc3Us+oXkYt7W41lraaaRpI1uDCqXFxJLFNaiWZx65cJPB4aePbbQWerI89/p0Ol28+pWWoRSzA3dzcTTtPHZXN0FvzZT+eEaO3mswGQF+pU/wBtyrpmn3twTGtraWaafLDY28ksUV5ZRajcv9la5EzNNYRBjb2qtmZLgmeWORqMXhGS6uXka1PmW4ihmeLUWd/MgjeW8825L3URDxuzTxLbxJDKwEUaOrq3Lj83xTryr1K+LxFarRw0K1TEylKNCFGnTpOnGu6MpN0sPTjRo06d4qlGClFWSfa6DjCElSjhpU5OtKNJU43lObq88opR1dS0puTlzSd9G3fzTQ/AUy6ncHV5bjTbS2tmElvLHZXmox+bZzfYLi1hv5LJGhl1QWTGFJlvIrKeS8giu3hKy+5eC/h01/etq+ow2pjjRIhBDa2kKyRJdW8kFxJbGLZaTHfFBIsanaqgB5YhIsmrF4S2sl3FdTXFvFCpxcmSeK3dp/3iBryyiilJFulwsVq7BY5bZPND/aYIvRdB0y/tp7WALM63DRmQBYpIbS1eKCc3cj2guWVVW4jZkWJpI1w3zsdi+Zl04OqqTdWrCdaM3yRq2pRclK8pKMY1E3pGTpQbfM+XXkVYitUrKdTmjCUoRjyJKMbKLgpRi0pLdN2uk7ate8/WNA8N6XFbotjBawO7Fm2P5kr7RvlZCqzzEFGWVy0iRIiTBcJGyp1cskZBDx24KmyDLFAlsJo7CD7NBt+ywoVkdYwLmXKTXEqtdXMpuGkkfMtHht9iu0U4xFtRGby2UAKyAKImCsoGSrQydWypJNYut6sqedBa/I2GDGJWk8oKu35Vk85zkA7vnJDshABCmvt6dOVSFJUoJ885Qi1pdWTi5U24RheKsla8lunocmEwzq1FzzU5xjFt72d43SaSaV1FvztbW7c2oeJo9PjEMMEbuVkV3fLMCJIpVZPnyHzHtZ2Zt6t5ZID1wN1rkkkbEXALTuoBwcJxvICnBBXgBo9o25UMykg52ttcQRRG+Rg7FHhfkYjeQiNgCi+YJGA3lUBIG4BCQRy8i6jLc7IZI0YED/VmO3Yt8z7wcbEKoMELuDLwrEFjlUpVaNX99JNcqTk4uLg3OPtGlyx91xatrLWL10ue9DD0VGEIJ3lK9Rptp8qTirt73WyWzZem1+OdZIby5uxD0VIUE8zXAjcQMoYjZE80lvGzmQsFYmOOQqsZoazdIVd440NgjssNw/kxXskDxWkCNcIkzKWcxIT5TSIsj3DB5D5rnP14Q6dK9uDbyXbxK5KtIVkVGQZjL4VlZwGCocggMANpx5PdePdPsbz7LeRoLxori3trWMSyRMZYZ4zsit57WdplZV8hUfYyErIkqhkPJJc1erRi3NqhOWGqzU52nFpXU3eLai3yQUoyTd23qjCtGnQnKtOXu+7FwioxSTd0t43bs7uUXGza0vddH4h8T2VvHDAsvnXkNuFRXmjAVWaSQMYZMOQqsBCsbbSRI4UM8St55eeMLC4e7S3kmsITLdtHA1+kk+XuM28E1xJFa290YbaR4N0S2zXRk8yNYS0kR8M8feKm1rVmmjWe1Bt23iG0a3ht2eUytHBChUQxQNKkcMDEtFGsaCN2ZYnPD63N7bXVxLfwzXkCBI7O8uWuJZ4rjDBLaB4FjEqLl0DtF5caeYh3ooX054KeHy94vF0nXp1YQgnKhFJXaj7ZXnKpFyiuW8VrByWzseNXqxnUl7GrGM48zjGNRqyi4txcYpRbW7TV7q0W9z1pdfv7y0C209jdTzpPqE5EdtHLY21tKttGGe6hitppCGilSztZbtIo45GkiJjDpqXWti+t9RSbUNU1C/v4on1kXErRtM1u9kwe5YN5kEcMkVvbyLBJ9png84zLDBbbK8kuorWZok+3eUzy3M7ubMx2luYLdZLWKJbZpWWW8uo5LHyDbRQwf6PL57xGZbfMA1K5a4uEvnnN1dSwyTQ5ke4CFZRJKr3BmLOdhmMiOud0oJUFG56VChSVWMIQrVXSpylUXO6k4uLbiqrt7OLShBRvZRWru7nFUqVG4KVSUbxag9HdtKWnMruS3i46u97nqN1LYWBkWJYLh7eG1uvtEaPaPBuWSI20Yt1YL5gfH2p18h2VflmQQ7LljOtnYXOq/J/a9rqFqTof2KOeZY5YL6d9WObeRvssEtug1CCZVRv7QtiixqiovnemT6lZWtwrTXN5OxVXVzcfuoFWPztkKShJHukjSFmeBlkgDLHlApq3HK8YmlkiMMbbhJJ/otswhdgcusYaPMrtGoDq2HCsT1L9FeriVToT5YONKKb5058s7KKUU5ctTlT5XCTcb+8tUcUaTS5LOMqkueauruLas5y1eus3FLdLU6nUXQ29rfXdsNPGsWcs9msElscQWrmyima3s7hJ7M3UkFzDE93FC91Gkl7tnt7iO6mzXQ2iR6lZzSXlpcSAuk6rDJBgQl0ysrNJCxidUkR0wC6qoYB6mtZpHlMl1awz25gE6t9khSEhQBcRs4I2loopGlvIknQzBzNE4kM8d8aPLFDLK0cli7zzNDZyEyrDLHzcIHEERA2zQiTcYzBIQrQyeahrnp0KuMkqKc4ylTdSu7S9nUkpJRhGM3y05Sl1TVr6c1kKnJU5883G1NuEXGPNrJK3Mo9Emt18S9To/D8c9/byWcSySITHKFWVBHE5byCFWSMKxTa8u55HUBkCIq78dR4TvbWx1pLO6nlcI8klqQIJTO6xiWBW3o0M8cdxFEkbNG6rH5rAzFlY8Np7wWMqRO8kN06K5WSS5ZTOsWYo45oopEPn7NkEjFYwcedtij3R6FxdO08M8bvNPGID90SzxyJK+6KJ4JCFwrLG8sY8qZVLC3LIkg3wuDdOFCpUXPXpV5SdOU1pP7Kk7tNcjvGMlGzSsrk1HGcqlKcpwjVguVqns1bVWs4qXm3tqz3bU9Xto4khsrS6uLi73zRrDas12RIqs0RQSKG8tBJI2xfLCM07MwYInISXAdpHuLJI55YFnUIwyFnXzEkO5iAk0LxunIimjlGzKsgOh4W1C11HybKdLi38sIQsdks8puWdo4EMduHYO8hiVUVJXPmKHeV3CvFcW2kedK9i1/ukKRtIlmWhdYznKvdyQlEUyNHG8KghiYgQCWP2EaWYYirB1Pqv1SdOnTrQUqUa9Ob5eSpd2aSi7SXJFvdaXv5PtcPFqMI1nVpPROMlCpqrRaekrvaXNa621seCeJ7QxXs0xa4tXuEMPzOdsxMifI7Lkr5mU2qo38MDlnLNy+o6baQRXF3JAty4gkijtZrhmndLmwlzdwJFsiVdMuBBNPaTCKe5hkjgKR+RMV+ktW0ex1aW2srq1uJo7lZI4rhY4fMiPmsjGYWzXkmGf5xKiyToCo25wa52b4caZfXZtZ472C4gthMr2d2POaWLMNpAjSQNJG5i2JCSpBdYZTEG/dnyMw4Ow6rueDxdGu6tVyajUl+7mklPm+w5tyaaV7LXa7PZwufyUKaqU6tCSdK3NFK6i48ztdPlas02lbufn/4+u7G1iFg9mJ4Rcwpf3ltZTTXCCUTRwwpDI9s3nK0s9t5UcyQOssZmjVjBO/5Y/HL+0vDwfxlqGk2Q03WdU1HQvDn2i6ug9vcacI5Z2h0SO70/WIra1g1eGSwn1C2udMupTJbwS3otdQhj/fPW/wBmXw9r8Nzqtl4g1CwuYzLZQveCG+0+zuZI5YRcxi0a0kWYDfJEs1wUMbkIkcqrJH85eNv2C77WtV8KyReI9M8U+HNG8TReJItPeH+yLi4WPy2dY7PUL/VIjJI8OL5k1eOUwJ9lt5LaCZvI/RuCssyLh6ph8TisROrVcm6uHoQqV61ZKClCOH9k4xp884Q55yjUglF3jzSTj4fEWa1cdQxFLDShJzmlQk17OlTlzKMnWcrwtyyk4pVIp2urI6z9h+58UP8ACLRl8UaVDaSNFMLF7TypLmWGa8FzLfX9zNG8o1O5SOJluY5wbWB0sYJEt0liOR/wVuv/AA5dfsh6X4am3y6lqXxF8Lz6ZawXUEd0k+naXrc97dyxK63F1Fb28scdwghuBH9pikeODYJIvqjwz4e1PwpPZ+H5NPNtDZ2y28VtJ86PtjA2oyPIsqBEGJFDkIEBOcE/nT/wUta98Q2nw+8EWtj/AGlHNLe6hHaWbxwMt3HJZWznyDp95dMLi3kMO4XVgu1ZPmnAl8v2sJmEcbxNg8Y6NWhzZrSxteCqRhKiqVd4lualOMY0oU4qNRWu2la8pJniYXCulhq9KM4VHDL8RQTdOT9rKeHlRVnFyc5c024uOlnfWKs/xS8PaFqGqanFfXsN9rUd1aLi0ma4me2vLqBxFepLbTQFb4lVMSSmR5Z41ZwUMq17/pfh1Zrmzsbe4ljs5I0SAtCY7iWSCJRMY4Vjmu1xJj7M11b2yzKXdZ/L8yZvqf4afs36b4gmtdQ0vTLrSYjHJcX+h6hqtuTBYaRlr29TUZXsvLObWWUR28qrCs3kxPIV2n2s/AG58P6poGotpF3ouneJNQgt/Dt5e2l0/wDbl5cqgsLHQWurdZ5Td3KXdsk0c81vqFzLbwxB5WH2r9JxvGeUqEcTVxEsPgIqVGlKtGhGjWxNN8ywkFSlOVas4+840lNRg+ZpSav4CyPHU67w9OEKmJn7PETpxnKNelRlFKdeT0jCm9bxnabkrJ2vfa+BnwQ0qx0pvHXxKuotC0qzEC/2ekVu/izV5LYQMLLTNNjla/nUnyBc3CWwtLe3l2XMlq6xPXXeMPiL4++IPiDRrXTNLXQPC9hPpaeHNCtLlbK8v9RmlePTIbu8j/eLO0Uot1ihghaUfaporSVfNlO34n8OTeF7NhrmtWvhzWNRgtdU0mDxHGZ4bw3tuNX0tLe0sLa+trVdXa3s4dJnk0i0WWCeCaaSbR5Tc3Xzt8Ov2iNd8OR694fv/DXw78LfE+3t5dN8M6z431tNN1DUok1V5Bc63NaJdRWWkWNra6jaXGpR3EeooXsbG2s3s5NU+wfBY/iBcZ4OOHyujSwmGpzhOtOlKriHioVP+XkZOFCfsqa5FUpUVOGFV6k5TlKPL7dLLZ8Pz+s1r46pXioU6loUo4eNO0U07+zVSorydarOE66jGMEl7svKPiN8V/Ff7PXxq8OW+pacfhtPoGnnxJd+PL7/AIRzxJaQ+OrvRLq18F6tos8elau9/YeE9X8YeG/EvizwZp41fU510K5bUdNt4oTZ2H40fHrQ/HS3dnrvxM+KmhfFa2ksbqw8LeItL+IDeLpdT0yz1vUHtbKyhYnX/CdhJPe3mqtovinSfDd7Cl8ksmjwTXKQn7r+J+l6h451y98ZeL9Ik+IfjXxBrHjbxZ4k1PR4tUSy1Gw1XUbnVrO6jsLy5ew03S9I0u1vre1tNHs7J7e0NqtxBDFYTsnw1r3hPVdX1XfL8N9ZbTo7O+toprWO/TTZGlt7i4s7W1mjtJlgnhgmhntzdSztEYxd3vnWLHb+y8D5Ph8up4arSq0ZV6GBo4PFV3Qouco0cTiKlOMa1RvGQ5PbVKapupKnySX7mM/dX5xxHWxONqN1ablCvWqYijTUa81H91CDleE3QXPKPtZw5alpzfLWalNS808HfB2x8U6ZfeO/FfjDw74C8D6DqXh3T9dlvL2PXvEr2eqSo0svhXwnZJBqGvz2VrveaKaawtIpAlte6xBvYpwaadp1jdXVhpmovP5zQTW95dxNZQyLcnI8pro2/lxvG4iM0kKkyxSbV8pkMv0B4unt/EnhHwt4C0uTwdoqro03jnWLDT/7ZgubDxROtv4VvdOurjxBpWkwjxDf23hyw1rW4LTUNZ8KxJqcaeHpNMmF7o8fGeAvC3gSXwx8UtR+JviMeFPHOk+HLC5+G2h3eleI2ufFevPeQTmFBpOn3lpaW/8AZCMLSfVPsGjXD34n/tGDyIZJP0WOPlGjUxNaVWUJVlTo0IYebq04OrCipezhTlVqLm5pzqJOEKTU/gjzv5KeGhzUaVNQlKVOEpVpTjTjObjztXnUUaVouMYxlyzc7rli0xllcaX4m1jwzpF3b6P4d0uNtG0a61tpbx9NjeS5jjvfEertEmp3AKh55Lt7SCZVjiKWdiEZYT+pmneFoPB2lLJb2n22aG1ez0vUbu+u7m1s7u5VBJPFcoIm1K7axYW1pBDbxx3a3ixLIlsshf8AIbQ0KRRzSzRwCaTybdVG9DO5zIs6pMxjLxszRoj7t5Hy96/S79ma6N/8B/F7avc6te29l4rv/wDiVqIXjkt5LLTEki0kxI0to7xysiy5jks0hdrJ428w1+e+I1Krh8vy/H0qzhh8NmGGoTwns+d13jK0YxnRquUZQqwk5WUnytScfcS5j7vgJxr4+rhFTj9br4erXpYqdTkVKnhYc86MklKU6dVcrXIlOLjrzXSPkL4h2Mlv4p1aJ0e2tPtuoKkw065skg2TzPa2yQSOsdtBN5qi36wxW7q5kbzCGdF8RJbHRbLT9F0zSYJ7K5ukvb24srm9utXildpLGe6hIW3YWUW+O0n81pkS6nUhknJXS8fWenSarcnTI7q08NS30siWhupb3U7e1juWQR6iGiiinvxbRpLc3MUaQySBl8xxmNeW8N6zpbW2p2PiDUPGP9kw6jHd6PB4d+wTRGS5thbz3d7HdyC2t7ia0srCKJYEmklSCTzZYhEqy/VQjTeWYedSFWao0qMpJcynzOKi+eFPn5prm1hzSja8uaXLd+L76zXEwm4U1WrVlLmcHF2lzJxqVvY8tP3dJu09EuW7aX6XfGD4tP8AFO+n8MeFPs+qeAodN8RaxpF5erLp3iTQ7axhumntbfU4IWuo4lJkuYneTUbDBWN3vZIpinxY+o38NvpdyVvBFHZan4ZvbS4eRtRV72N2nv7KNJYrg2TBd7uY5FluA3nqRJHbn7k8afss6Zpenavqmg+K9anvNJ8ajTTpV3otnc2kOnXl68sDix0ya4uZZF8xTC8GlWCtbyS/ZrJMIw8J8Vfs3+PNP1S/g0y707X9D8NapYXV9PpbxWutWf8AaMsW4R2SpLdRRxllcpfTL8vmr+4C+afjshynC4KjGlhoSUK0VU5q83OUoTiruV243ajFKMFFcsFe9m39xmma4Sv++qV4yjCTUo8s4ValaM7/ALuSUXKK51zOb5uebk47nzP8WfFelaj8HdA8H6mGbxDoniK9udK1MtFBc3Gm2WmQac1oyR27WvkqPJkm+0XH2gTWPkIqs8sj/H8jQ2GtWMlvMl2LhGMpEkgyskO9rdyjlgzBztUMzIC0bZK4H2D+0X4Q1TwXpEfhe/tLldT03UdWaB3soRcHRdctrS706Z57PVNQ03ztSaNpJLezmklh8mUvcXBcLF8I21vfWFzFJMrQ3c1xt2AIEKkgNh0G/c3TMYYD5hnqa/Q+H8PGlhKijKXvYjEVGpN+/OUlzSipbQbXNGK0jeVnuz864kxftMdSmo0pxjh8NCnUpxSiounFxh7RL36kedxk9/dSd9DqhGtw6FfKi23CFlYywb4jsERdmAAUg7C5OVBJ/hON6+jhls4YWM7G1WWTTwtsqIJ2R0v4ZOj74SiNGREUO0tkRvvatJBLBKYZF8udEhfePLKzYYJIcsxZFSPcQG2Od4ZQpXDdfdvHeeG47qDTmmeyMq3N1ayXyQ2xlkWG2lmaJRbxLI/mIseQZJI4nkBJJl9tTS5Vb3U9XdNx9dXo29lsj5xxcZSdrq75k1Z2aW6fVXTv2R45MrCCUwoFVtqkgnczL95Y4lbMZDAbnwN23IUDrnxuo8yOaFJI3CgL88TK8hG24Ifc4dQhBOdm7JIJww2BFEI5WGGAUOUSbfKGLhR5bDPJOA2QW2b1cnOKy7q1ubO782RlZ7qCOUIphlR43+UHMTuEfIIaJ2VlBJKZGG1Ti23fV9/lt+F/NHNOTjsmktbrbV9Uvn0Niy0a6Om/2xNEq6bDObKSdpF8zztqt80IMlxKhJX98ECZkxuyyqfpn4TaXp92LcXEbGB1WSbyrC2uY5DKVl2GG5e23TRsQ+FIY7BGrcFm+ZNOaZ0Nt9oeMPJCzQtIY42mBaNYycFGRM+c75jyR8gK5Ne8/Du7tdO1exN02mSq0sO62NveakQ8MflzO9tDdRPvUKJFCzKFLuzKoHEVHNRktk1bTzfdp+mlnp6FxUZOyXM9NbdXbS2ySS0W6v2uffOl6Np0s1poGheHU1LVdXeG307SrKzmW81CSX93HFFG41IBvNLkrHKWjmjIj/cLiv0p/Zk/4J4xa5q+geLPjTbaVfNZv9t0/wAKQXEoMMVs0gso9YlhWOO4S3CxyTwEyJI7KHDplF6z9mP4OeH/AAd4d0/xza2EWp6xq1ja6u+q6rZraPpVjeRrKbDT7S5M/wDYjx293FbSW6zXd8yqwnuZVLg/Zes/E7TfC1v9ot7q2hRbSd7meWQRpHiBlMiTKoWNHLHAZlcsjB9xDFfzDiHHVJOtOnVvDnVNSg/3tNcyT9y6fvXs0m7ptSa6fXZHgYUnRlUpylWhFSvUUVSTa5kotOTnyXvdrdWSPZ/ih8T/AA78LvA+qWFtJZ6fp9jojMBaSR28cTWlvJ5ECKj8KscAJGXySxzjcB+cngbxxqPxF8NavrUkTDxD4rliv7VrmCOS40jw/Jey28cUNxC0scGq38RmFunmKiGeFmtC0W9/Af2lPH3jrx3q/hbwnY2Wr6HpnivRP+Eqstfe6jibVvCkmp6hoD3mnNbXFx9osbi807UrJUkWKaSKATwqLd0B9Y8PXvhP4S+G/DNrBLdXVtBaTT6hZ/Y7iSTT7q1uPOHnXcEi/aWey+yXM8xl0+WIi6trq3jSG3ubz80x3DMOJFCrF+5TxD5JYaVNwcITjTq8rneUnzRtKKu78yi0tT7HD57Uyuc6d6fPKNSNaEpL2sZ8qS5uTSGqvF3Wq99PVH0DpKWw0XTbK31ieN1e/wBRktr+VLu3F9cFUa9be7wxXBLpA1zsaZHV38wlmVu10rVboJcJq5vb20aC2TSDBdT29vbagrxKWuSRKt1YSwrIZI4DbyzTPFcNdNEHib8rvi9+2N4F+Hyajexy3eoTXDxRaeLF42s7S+kQz+Wb1FiupmuwA81rb27K+/aZFMe9fkG2/bk/aT8Y+Jba08Palrmi2V9dxWXh3w9oWmafrvizxNqE4+waBpS2+pWWrx2cFxM9nE8VvpCzyJ8tq7TCCVfOwnhtmc4Vq2CpYPCYfmrzjUxjcadKKmuePNONSrzzUeZv2KjTTdpNWb66vFWFnKlCtUxWIxMlhoShRl7WU4uFoP3bQajfllealN2Si3ofut4m07xql3fXIsLq1hnEV66xNfmK6N3HHdJqEwkll3S3SeTdxuojhkZ0lj8tHbHn/io2Frp18h1ZvN0ObTrPW7m1k83T7DVdSm1L7JbHUbSWeG4k1Cw0661Gwuo/JtLlLa5it5miiad8b4H/ALGf/BSLxPqek+OfjT8SLjwrpV74cvJtK8O/8JOHvtI1K6ig/s9PFvhzQ/B3iHQ7i2XZg6dbXlhdW/75Hu9LnaeNv0B0f9ifUvE+l6c/xl8fab4t8S6ZDHBHfaX4E1HTB9lcvcXOlrd3fi27u30tp5Z2WBjFbI9xPPbWNnPdXHm/P57n2TcMxhOrmmUY54f2Tqwy11q3sZc0J17VZ0aeEqOMG4fxouV3ywkfRZfkE8zg/bUMbgZu8YrEKnFSnd8jVOjUq4iCbV2pRikrc0nax+Yl3qfhzVdL1OO51LSNTubj7QZLO9gkvrG6tS8TR2zQW8N5I987M7gXcIs/LjlZ7qGSNYpvm/xl4LtX8K6pY+E5rOyt9XglZfDi6bIlv9na4Vy+mNbT2yWktxKiXrWzvNGFhEcMabSqft1e/wDBNDwFd6g02jeJdS8K/awSllBo0KILjaXDSNLepdXMBIIUPMWRnHlzARhF8/17/gmBr1ulxcWfxWsmzKWhtp9BmjYQiMLNHJJDqomVkV2CBVAC4MhkYCRZwHiFkOJqRnhcfiYYapOOJ97CVuRVIxUlGpGVOUEpTgryjLlso+8ka1OHMwwcaf7ugsTCnVpOarOkq0amkeWUnFpRg+VqSfNLW11p+IOmw6hp+oE6/ZaVr3jFjFFBrXia5v5UsLnTYrSKyi1S01CU21xIyQ2wF/ewy6avkoZ1uFY3MfqNxH4kuLmPU4dQ0i6+IV3Hc299cxG5vns7BoUt1NrPdXa25vJI5b9pmWFUgtIEMDsS7Qfbnjn9iL4jfD6wu9T1LRtA8badtluLu80SS5kvraC0k88ST2OoQW1+0nkwq7f2bNfhI98kojYg14HqNp4cuJb69mF1p11PZ38lhLoSQK0OozsHtLa9ub2G+vZdPiURMsaPDc3hWKE6jbhriWtKnEWV5zmEKFNrEJJqdSFKj7L2t1K6oyl7WMZS5P3c4UlPlu1KMj0KWXYihh4VZ8tNUFCniKVLE1JqUZQjecpSioTna7coSlyStGLukl40dEhhkgufGepW91e3OrSHUhZxxvcRZRpLi81TUg0kSPJdpbie2WKebymu5WkjmK7rn/Ep8I2417RdZ02XXzK+oQaPodi0MNhBa32oQySNrF/ILsRrbJYXtgLS31DUJBI73rWz2e67zpfD2ueIfEZsPD+kvazatrX9naFp9jcaheS3Oo3zqttYwzXK3099eQtKGnSaW1iSK7iEwBnAl86OjaNqGrXGlv8AErQDqMq29kZ7aG/1LR4r15oYJYr/AFXTIDcw6fAqODdaTpms2xNs7QpdgCVPXwVCeGqVXmOPnLDVoutVoUsMpUqlF+5LDTw9FVqdCnFySm5OUm1aDauoRi41a/sqVGjNrDyXsZSqctdKdLmVeEsS6dWtdW5Y04q17uN5Xl5/4x8Y+KvFD3C3iDUVszDp1u+6aaf+z7CMWtlDaGWaPybKzghtrW3hKkQ20EcMUMahFHl03hC41ApcXccdvdWdrOEb5pWSZ4dlx5QWVvIuJFkbY7xKAyow+QIV+jNW8IS+GhLYa9Hpr6tY3Oo2Eps7/wDtGCK5sNQmth9n1FYlS9kkSKO4jl0a7utOljuLKVT5kklrHqafpWkGwF5baRPp8kccEsv29pXt7nMzxXdxDNEYbmAu8cUaWzRRzfJJcNKitCG91ZpSyv2EMvo0KEPdeHlCpD2MoNc1SS5qinNWfNelGSUm4u1rLyaWW08XKKzCWIq1HHklCdNwqKTjenUf7uMadm439pKMm3Fpvr6/p3wP0LwFpWk+OLfw1c614m0Jfhf4huL3xZq1l4O025j8a+HrjxHKb3w9c39teeI20+6ksf8AhF9V0vULSx1HQD9ovNJvZopXP2zrdufil8INB8PaJo93oGv6/q8upeNNZgvLpbbxBoyXAt9Oj0NBYSxQTWFre6np7Gym+yytbwXF68E6wy18Q2Wg3uv2/hLQtR0nU/E+lhmfSXnlv00/TI7ydYp7aSW1lgjtpili1wUeWP8A0MQTxXEEQRR9mfCHxBL4HksLCK6k0hNE1eWbSovD119msLgzlZjbC6S1t9R+wW6XNxJJJ9oA3Tyy2rnzY7lvy/iHMJUMUsS82nPMqNZWrVU/ewte/LedWq6cY0ppp0YUKdNv31Byvf2/qTlFKGEdXBKEFWpwqSSeIp2l7KaptPmm7S1k47RtdXPvH/gnlafDr4VeLPH3g/w7b2uia7e+DdK1G1up5YI31VNIvZrfULe+uHZbm+1JJtYhuGYzSsYYZZFthDDI4/RzxJcQazBBqk0+oSXUQjt5QURYLa5V5GiSJlkcnfDGZBIY4d2HRVfZvP4HeI7bxH4c8R2Oq+F7yC+v7bxDa+MdKtfs0ct7od5HZXVvcwQ6jbWM9+sGo2F7cJrWmxavZafqLrBPfaddS21o9v8As78PvG+neOPBel+IIrO6sRqVsj3dpKE2Wt6sYW5RGDswRbrekbylZZYmVnVZdxHi5diKWNrV5LHQx1TE3rSq1o2VatCKg3C0r3ikpRlUjTvF3jBxilKcQq0MJRdagsLGnaFOlTkpShScFKLdlyxu5SjKKnNppSk+aTS8w8e+PbnwVaTXBSS+sn89RayLI9uZ7mCaJLoyQyxTRvA7hxHEGinkjEc0EsZcD8Z/i38R7TQP2hPh38SbqzutY8P+Hde1bz/B8Ok2mvXniLxDqvh3WrSy07R/Dl9peqpdazqN2Laz0jUWs7o6NqE0epw2N1JDBbS/sB8ZdM/tTRtS0wQwlY137PnEk0u0iGWJlKvhMhlxlcEswdSQfxT/AGnfg9beJvh5BrVz4wGj+Idb+JPgn4deDbK91Cw0fVdO8TX3ivQr2O/0y685LmaGz8Npr1xcObKxtx5Uk1nfahdafd2lt+kcF4N5/PM8nrKjOlSwGMlVjKM5VZ050Y4evKKceaouWajGMXf3rw0sfM5hjHk1TAY9KpOVXF4eFOHtFGn7X46fO5yUaS5l8Vkk0lN20Pnv4m+Pf+FjfF34j/ELVNM13xL4i+IOta94qhsr3WdWs77wZeX19qwtP+EovX0zSIPFGp20U9l9stdI0uyi8q3jUWOlq11ZxdR4Y+OfiP4VTax4a8H6ZDqPhUXuk67rVj4o0u3gTxY+hK99NomoXS28ssOmNqAjW4e1hVpLa4Me+GETwSf08fs7/wDBN/4JXfhDwl4t+KOhad8QPHsfh/Ro7rULqIWmhmbTIEtzFBp1hBpmnXkMEkLWktw+nQjUfJ3XdnCGa3j+Cf8Agr14F8KeC9E+G3w28FfCbwponhTW9V1jxLqd/wCGPDq6NbQXUc1pDLYaNF4aTT5I767Zla7trZbRGtWtgbyJdqHlryzLLcPhYZlgsLTwcJU6EcO8TKq6Uq1RQjLlhSVNuMeX2SlWV5NqpL2kuY+wweIyzMsY6GCrVp4mblOpKtCnRp2o01Llp1IyqT54zpvkccPLmk42tCKR+Lmu/tK+J9F8T6/rA0/UrbSvFI0uOwH9oXl1L4dggZf7Uj0m91iO50+1W5uI1iisLTT7d4NGb7LarBCJBX6C/s8ftQ6nruowHUDp03h+dLa3l1HU5JNVFqHbznS4mkis2e6kjt9lvpltY2cNnDMHuZwk0Zb8V/2nfF/xAurXwdoOreLJk0Xwxq9xZaN4duXa2TR9TgMcN3PHpS3D3ksD6eElmubt7iT7TdSw/wBoCaN7S34P4TfG7UNC16yszrs9haxvIk9laxRx2kYi8uK4uzZ2cQdZpA7Ree0hlZ5HGFQzRyfRYvgTDZ9k2BzrLoUY4ykvaVIU1OXtKdNckW2lpUSSSpNOEk3dv3ZmMeI6WBzPF5NmcJ/V5clLC1ZVoTqe1bjyNzkqbUXrzTfvJpWjZtH9f/w8m8Ea4Z9Un0HzrSe6jutRk0u5tNLm1BfMeZNFm8xbiCLRLS3cQGytVhv5LdhJ9ueVGuZPDfHv/BOT9kf4lzan4if4RXFufFt9Fs1WKXxnbiXVbWXVZxHar4f8U2Hh2SaO71B/tOo32mXE0NlbhGtYke6e4+b/ANgDxX47/aK8Q6vp/grRtek8A+HtVNhf+JdYW+/s6xjm8q9gv71pdRs5b/V7t4wLbSrHzrmzV4p2FtFJPcH+j7S9Pki0HRNAuJ55tL0WFLWxtpQTGHZpJprqWFRGkl3cXE01zLcTxGWWaaWTcGkbP5pRzDNeF8bnFGlTlh8b9XpUq0sPN4any1YwklVnSfPSqwhLnnTSnVj7j5oxnZ9uaZZg8yWHVRrEUY1vbU3VbqXUHyJxhNzjON+ZRk4xhbWMfdTPCfgd8DLf4d6FodlZ2VjpdpoWk2mmabp2mvJ5cdpbR+RbAqx2pHBCsUEMManesUUznzC4PuN5p8k1tLDJcyW0cbgvcMo3BYyGXazELliVU54AZjngCuwW0XTbfzbxjGmd0cW7bPcbiVA2KcKpBBCHaAxyTtrnb8SatDKAJI4I5FMNnEok3HD+ZJcTmRSfKwrfIrxFNzbo9iiT8txOU4jE0qtDCVq0alapWnVrVZyVV+0blKSlNqpJNttSlLnad0222e9CtTi17SMLQcVTpwUWuVKLS5UuVWtyuNkls9Fp5hq/iGS0ubZ9PLxR2rM8kjJj7WxdcicyIx3tsIRlGDFljyAKxNX1qfxEbu1ufD8kVndW5sxHdQxrDOLt0b7UjPuikjjjVmYpI4bkhMHD+nX+gwxS2Fu8cJe/tnkt42aKT7Si5WQvhlIdG/vlZQgEgUxEPUuteEdS1RLezvPtFjFp8Tp5VvBLDHFC0KiMW6sz7VaJkKsS3mwkFUaM7m5KfDWdYWFanDH1J4apTUK2GjQi41Kk/dp/vK3NyJU23J2k5yik04ps1jj8M5wqTp25G2pOoo2V9fdjZu0lZtL3VomuvwT4i/4J/fCPx9qL6xqWr6/omqz/AGkvD4f8W3Gh2s2+Jnkk+zJI1uJFI3C1tjAk1yEIgkuFGfzC/aF/4J9ah8KbPx1490jxza+KvD/he41a78TWuo6PPcfE4/2veRWusWt8dTmTTdYs9D02W9vQscemaq6S3sFw14ywS2/7+3vgSa1VRb311EqqNree8iKXTy0AOxmY4KsTvC+YXY/MVY+K/Eb4b3GveF9a8Na0raxp2vWmoaffNCsVvctFfW0kLC5uk2FVii+WOQsFMuwlJB5mfpsFjMyyzDYOhS+vU/q6aqxhUjWp1qMGnHD0lKm1B1asoynKny/C9OZxlDgrToYypWVaVF0JWnFqLpTjVaUPbOSnFTcKfuRjK2ytpo/5qrXxtft4c0DTtK0XXb7wpfQy22r6cbKaC81K0sbiztre482awnsJJDdDF7oGlzXFvbWX2fS/7TO6L+zvWvhXB8NfDfjrw94r8O+AbWw1OFtXm0y18cRP4n0Kc6hfeItI065/su90Cxj1PUtMs7jQWW6jtrO3k1ayl1G306xiltba19S8XfsnX3wq8Xwnwtp/iTxZpljpa6l9tnigv5YdWN1fwR6dLoWmXWkvf2Ong2esRf2fapZ3DjUIr1pCsNpc+deB/F2s6RrGpaT4in1DRb+S602LVBY6FoSXPgzQIryJfttz4WtGkuz9ki0+0updEN1JPd3LXV1cNda4YbxPTqN4mhmVfAYbG4JTp1XiHCtiqlSs606LnSqYenKVKvTUZ1Ycylzczjh3FTm0tuWnNwpThQxkJUKc4JezXsYU4vmqq3NUUpOnqqt0ruTmlaT0dQ8WaL4YuU0fSNU0/Vbmxjn0LU7+S31Rb0wHWr24vJZ1tru0tr5pWIjzqEWoz21ldJYxzxTadEbf0TwV8SdNsLmy1uTSYNf1nw+0UkMevrqWqqSkaLb297baq8+kSWVnPbiSKO7trsXU1zKtzFcRRQxw/PPhvwppfjTUrRI9dg0jXr154bi0uWeK0fVH1bVLa3s7SW9azurhbzT9Kk1WW9uNPs7ewgMtpeXEFwLaK6+ofhxbeANKgudM0+TTvEuq6hqQt7vXtVjlGlG2sLaS+/s7RLS7064tLy7N/btFf29/Ir31w2kWdr5Nhe6jdj5jOadanSp0ngcRJ1pUYVasqvJCEk4xhKVSMkqas1ywUvbOUW3HmUkexh6dF0qsvbOtOEX7FR5opqajzU4vmjGD5buVlyXvJXTu+x0jxRqTw3lzqU0FhZANfQ6XJq8MSQyXd4+nG2likkub2AxTRgTWqWw1KSzt2kiH2VVkXp9P8fJqEN9pt1DcvMbO8uLSVdTl+0IkxdrSK3OqG42YunMxW12SyQCeIFZZnntqw8BeD0tNS1pNVWG6gs455bW+vbgpbSKFluvsdi1tJBeNfSR3MU0d3FeWpW7Y3E1rPdusHg+sanpml30zWMl+tnC0dpbxzyxfaHtfs0LOHELorzwzLKiyyzrG0f3beJ3Cj5KlSw9ZyhQknVm4+1VWPO3CEowSUZqUHCEbSU07yvGaclt1yiqsZVakZQhSVlaKk4zTTUvaR5mpSk7TUrXs720Pb5viLp9jo9vaR2Mmq2glnvQb67a6ubm582WKGXUI/tr2qwWSySFLUCGEOXeeO7JeKTtYNbvLi1vb12aO+nhtbm300Wcult5V7bPeLvjKww29lLZbZtMt7ZJIJrXymtEht2jdvl218W2Gpad/Z9pcQHUtP+3tp8l5bzrfj7deQ3L2drPLdtazW9uhmktLISTqr3V5cGAzXmHw7G/8R304jin1V5J5omdftMoYzqLcLuhYkGVwhhGEkLoqBjsZgrr4Onh5zjPEU4KM5zlVhOtU5qGjhD2dWNPkUWmoKCly3abjFq7oJ4qglTozi1OcWqkVbni0n78Lx5ZR97lckto9GfbMJiurqyt9Vhvxc6nGZIxpduPJuZnjMvl2YuJbSC5Nv5kDOEW0tZI3jjSSJGjuZtVfDoZ5IrPXNJmtI2jVne5khaW4+1yWzG3SVPtE6GFUuHMFpiK2uIJJ9plULzXhjw9fwaZpUF1LDoviiazS8uW00rYahpot4dVlijmYXkFtpOrNCmh3ItbG3n1EXGr3MUzWb+Xpx9p8LeHbG4ez1KexeW+NjAL1rqY3wLyWbRG5mnmeaOK8uVVryaeKG2a1uWW2ijguYLi3ThxUMEo1MThoPEUZqFOlVjKpRbqOMakoR5E24879op1E41LOK0XM1atFumpyVSDVuaEXTbcouKUZSSWjUZOnKSu3JpbG34T8IWmkaZql5Kk1/r51G1stPgjhU2lnZPJNdXt8HRxHczW0lpaQWkc9pcW0sd3LcqPMjilb1BbO2sr7UVsp5tt3JNIBN9mhuDbzN50cRjVbaJpQjC3uDbW8TSyrJHDGIgiire3mnaNbx21nJatekQMqwSo6QSlk8sRPEI8SfOy/OFi2qwkxKIg3NQeKYotShtJZfM2SSb7gm1iSHexPkyCVN8Qiuo4pPtUtx5qKrRooWQFPJwk+fEQwkPZ4fVU3UqVYVp1aico1L0ZznS5vs3gozg0nemnaWlWlNc9epKdWUoK1Nczir8j93ljdLmTcYu+srpN7dgtomNlzal7eWV5YTFNbCcqTLDvVZEyAskb/ALuR4o2aMYZA5ejSrWeaZYtOZHlEu4xAqJo2dmlTz0jchFwEYGCNUfBDMQ7scA3OvB7ix0PTL26vUmu5NOv4jclZYluEVTbxqfsk0YFldcgfNDPLKzPFFEy+/eAvDF/4f0weKfGdtHcX0kBkaxJkSe3b7MpNtdRxSR+U9ogBJJ8vKsACCYo/reGOHXi8wo4eeExtKCk8RVxOIo1qNClGUuV1PrVnKTV1KNKEJQ5XFRb5Xy+RjcT7Om7ToyqX5I0YTpznOyWjp87cYtO37x05uafu7X5jWp4/CNlJPqcvmamVUxoJJJtqORmL5DITl0LBzyi/eATcx+eNQ+KNzFqQa8mi2ySsYLZIcTBAGP73id1MYL+YxKRIXVQrRsQtn4q+NNRvbq91DT472fybprewaGJJ0mnVEDLGJJoI1x5u11Vj5sbtsKhzj44+Kfxf8O6P4ZgVPEPh3VPEmpWskt9Z6fcrPf6EiGaOH+0Z7SJwt3LGiLJp0saXkdxYyAB4Dvl/bMpyLD5g8fDAQqRWC51KrUUY0p04zhD2seaS5pzlNRTpRlJJxko2b5fMxGJeChhVdqeInyTdOLqOlNx9o1NxuqUVCLbc2l9m/Q968Q/tBeG9AdF1CWG8EjbWcGOJojIdkO9mZFCKWEkL3EjwkgkOglOODuf2kza6ZfXVn4fNxaxylWIvQb+5M8du1ubexgSYxIfPjY7tyskbSiRwd1fmXfeLr6+0vVLW7kU6ouoW+o61qlw089xB4YFy+YZhNf2EEEMyT28VxI19BOto73PnWc6xIKPgbSvEHiOSbTJX+z2k9zbJLqshu7mOO3YTRsjPaTXEM0sMYjMlxcC4na1jWSBnENusnnZhwhVo0XjZ42lClQqOm8LVp2jN1Jc3L7aNOzlKHvpKfMktI3bOilxLQoTo4ZU62JrV+ZLmnTVOm42XM4pqovfsubllFq6lJNWX2p4s/aEbWdQi1WAjT761t3hjsLy0FvAhCIk/nXMDyXZuBAiS7388Fx5sQLtO7eYnxTqGvXn2++uluC6+a9ul35N3HbqUjjZWvlKNM+Wni8h5p5hJHs8uRNkPNX3g3+zFtLZby21CE+eFtZRDJLawyPM8FuF2iaQRiNnYySFljliVUii3tL0/h7QZbO2QxQlJtPngbF7BLbTwNcRC4t4rVHtCizRwiR4LqYksjrPbrC0Jml+elRy3DVJv2inGcZTnL3ZulHkTXLU9xU0nzRV4tvmTaZjiMbmOOqOMuWjGnGMYynH3WlZpxSXNO7a+F62eyujqLe+1rXZ9PtJdRuRp8dqXjt8s13cWkEKTbruW7nNxObeCGSRWlnKEtFGkUbKbceq6Gv2PS7u5sr+0mjisYjcFPtrxy6pCbwMfPEEMH9piBSHA8y2+z6jaxWLSyG6ksPmrWJr+4u3uboXEs0M0kJDXVs+1WkHmSyTqZUmWSIRgSWhXzAiL5zxRZHp3hjXllt10nWtU1W30eW21ARXFqrXFyNahtGTT4bhFnSWTT7i8trC3vH827lt7JGltoJZbcQt5WP8AaVsPaniFGM5xVD2subkpRmptShFfDK+lTSfxRSfLYzg05e9GMKlONLmq06XJSrJxtG0dbVE9OV3TclKVna3WXesQWt6sVgLeaKaN7b7ZtuLiGRoGO+eS2vIo38m4Bjl8p7a3mjeKCQhLlbiOV9jPdI4SK8t/swlLyxwgpHIIxHKrqY1UxHfBFMEfCvLHmUedErDlkkhWee4S6urxLhIR9quissl7qFxbW6XaKsjr5Ea3ZJiuGWR3jEblGn3Cuv0K++wSCa30+R5Y2Mfkz4SAFQoI8qNVjfeVVnZWEkixuMOGDHgoQpVIz9nOdaKUnh2lN04uo17yXJGUop3ajJRlbTsbRjKEqU5QjCo241KbSlKCS1WstVJfyu1pXR2wkigsrgItrcQXFulwLO4gjWTyYb22ubm7haAx3CRXUxit5Wgv0vngmmCRxwhZzRnuUkeOOZ1QTKqyajMdREcUtuZEt2eOUqfncozNOhUGAYeMCdjpoIbiyF1c6HGt1cWk1o80M1z5FtHO2nrp9nG2onUkSSaz0/UILR7aOymWe7kme8eJIbWDgLu8jlu7u7uxPp+n/a5UaFJJZLazmG+VbMS3JY7BBtiEshmBVZGlWUkkxPLas27161SCcfaU0q9qcnOL91VYximouKi6SnFXV5WdknOPKqnJFttKKg4xam0rxUU5aOKTk246K9lqj028u7eezRxcxx2kd35EdvPLbLDPbgyCCLyYoovtDQPuEl5HAlpKkswZDIVWqn/CQadpqXNxqLmOGGO4nvYIGdUeOSIzv5FvaQlVQLYLcPHLEIQbBJydkDlPBPEXjy802WGK2soZnk/0O1ubm0tfJjmfEoiSNLFo7srFKHtjcxeTGxA2gAxV7h8OdH0fXkbUZy1zrMyOs8GrOs8LHJHm2sB3wiUxytH5t1b4cjEaiPclejh8Ph6OJo4HC1oyzPE3iqWJjKhTlF8v21LmVWOjjCMI3T5nOMmk+JqcnWnWpwpYOny86pucpucm/suLi6MbWc+fV2tG2q7jw3dW/iW+j+3eCNd1Rjd3Gmz6inijRvDtsjWx2NZSb9HvnXa6tGZJPOhhIV0Kwu0ddjZTeALdbqe78J6vp62eqRWFxenxLp/ijT4VaUM00k+k6LaG7iiDkyMizXEZikiEZCJHXOXXg2LTNMivkiszFDIZks1kHmJLIGQNJGyJGwZ2Dr5O9ww2tFgKtcpqs8OiaVL9mvJLYGSF5NOkhC2E7TB0a5VF3WzSxhYwXISU72JIdWQfSPFZ1k+GrQxuW5alq6darlGX1KyhKm05Rq/VlWlU91uFZ1uazTUeZo41hctxVSMqeNxsq2vJGji8VGjNxalyukqsqSjtaCp20tJ6Hf32rHWWjtA8dtp9hsjsw0MsUmnR3D+dJ5AWVIWIkZjIISqSTieRXZCJI97RvElqkY0/UNSDzSq66dPdBbc5e48lXZYIWjliBGwR72DZVgBlS/zdrvxO8MaBp3h69054tS1AW97caukH263W0nE/2CwtblYry3kjurdoWnhnt3jgnS9hMZkngukrySX4leKvF+ri8g0G8eWGVJbe4vQqSXN9LCot5Eu4ESKJ1mAukhusx7bd0ZpNsjrVHNMVOtU+rP65i61KjVxDhGDo0aSpxlyTq2v7nOo2XM73alHlu8sRgJuFKVa1CjGvyxU01Uc+f4+TRXklz8zcI2lZq5+oUUmgx6tdWt8lzo0mk2kqtLpttAWn1C80qfU/D5kstT1GxFvYarHbx3E92Gnf7Cst1a2NzLELJui8MaV4Nu9e0rTPEF7daVJcxKl/bx7rG9e4SfUXtZhueXak8TrbRqlrDFJLHFEzxv58s35kj9oTXtLnMFz4b1FdcMOvWOovdXOpXM2ovq3g3TdF8MjS9WSTVl+1+H/EMGpa1HPdTEXMesWWk2kWlwafBPLk3v7VmmxazpHiKysPEM3jDQfDWn20+na7s1JNb8UaJYafpsOq+VOrwXEutTpd3zxF1e3ubSP/AIlbJd5g9apjaUpRqPLlKtQ/fVaU6dT2lSj7WClTvSlTjKXwJOlTlBxlUc5Sfs0vLeBqtLnxLhGcK3LUi41adOtTioqMoy9pNRk+eS521eCaurt/pv4r8IeHfDOm6jo6a2k91f6ldC2sJoZ3a0trWO5a3Mty1tFp199pmktUE1jqEyWyLMZ4JGdK4XT9LmsllurkrFb2Vmi2sYlRRJA75KRHAPDvuMpDkKfnIO8j450f9r74h+MZzdvBeTWzf6VYWeqaol3qUj3FvNZF7SaNLa1ae30kRaTHevbQR3FvZxJPa28a2NpbekeFPj94T1KOPRbTUdS1/Wr21El0bkNNeaO8cOpQxaLqFlPIqm2k/s+wkivrbUZ2toLidv7NZrOO2m6Pb5dPGWpYatg6GCozkq3s5wtDkjFyxE6laupVJVlLl9i6dKUkoxUItRXNPD4qlRbc41FVqvltNShbngo+zUaVNRhGMkpKV6kYqUlztNv2Ga/ihSa3W3W71GITXaR+dJG4jCkvFHIzLHHv2N8wZUWIKTIVJ3/nF+0l4E8Sa34nHivRZhZx3NgLG41SZ8/2UYrjelksryBRA5bzN6FIhLBO9yuZYXX7T8X6jeaS013bR3lve7ZbS/sbiNhd2Ivo/tNm0zrAiyvc6bLExnYwO08N0BbKYlE3B6jbabdiSCd5re1VWuxCwiuUmuHQRqoXIR4djNNjoI9qsryZZvLxtepgpTqKth+ePPDnpu0pRajKDlGSSn7SL9+MkpNLl5Vql6mDrKCoxnBygpQ9rDkftXJNr3ZO6jKLWkrJLdN7vlfglonhrRNE0m91SOW717TVigvNQtZYVjW6dgrzPOgtY0iklJlRBFIiGQhQCxz7v4xvbHxHc2Gm6/Hpuqiwtoriys9ZVLrbJYTqbERJJHCwaOGIJFdEGNIWeK3fc3lyeS+F9Jk8I3s2q2ui/wBo+F7pI47rS0S1R1nUD7OyJPLFbPYyySeS/nKgjZF/epD+8Hea7eW1+YNSsrW1e7CophWDS2kgdRE0aMlur7yikBRFI0BUEIWwN35bjcwxOC9vSxyr3qVYVYzjWqUYSjUqSnCtCipWxErtQULr2dpx5FZSPXc1XrwqwSdJRlQg5OM6kJRjFOKqytyJxkuZtpSeiulZ+XeKPAOkRahpWtroGkaxf+Ho7LVrKGZ57q2luLSMG0KWm6SGdrV4op57QIYZlXZ5IiMkR/Ofx94K+weJfEniWXwykWvTRXKSX9/4bXxDBaXdrCbWCO2mn0q9gggvNOmKQR3Mt5FZ/ZImlKNHDI/6f6z4ggkt4Jf7PCX0VteXTpHMYR57vFHbiG1jFu5kjVzcj7JcrBMZoEMOYp4z8x+M/iB9mbxBa+IzMNN1PSDoGl6fDpOjPDpV1qhtLW+n1Ca9s4f7OgisTqs9lMstvcadqVxBNZ3lnAs17X3PB2a4nDwTweFdVVLUPYVoaONNx15lFShTlSbqXcUlKmotSXNfkx2GpYmfLXq0qSV1Co5Scqco2UJSctLQm/ii22nK1lqvhXVPAurWfh3VLrxDrdvat438I2k3hfR9L0Cz8Xi9t7rW4lQy6vDdW2jeGY7W40bVIpde0qW91hL3Tb3RbWD7JqOuCP5UufDupeIdd0WG4sP+EK0S3uNHtNf11tW1HRdJNgtrYWs+q3mo62+uyWsOu29ne6qbiCzvbA395d/2dpX2SODTLX7B8W+PtP1DQ9M8J2el2v8AwjSPe6PBd+dd3Gvtbw3sEnnTxLqlzIJokufKs7TY/h+GG/1BtL0salJd6kfnHxRqHhq80SO8FhYaH4k8NL9ggt7Nv+JNrcELyzjXLv8AtPUtTWfV2imisbq2sbezs2srWxVdNNxJds39D8LV86w8KuKx1JxxlWtO1RRjUp0KbfJhJvCQqUm+VKEJRqTxLVSLm5xg/Zr85zeGXzoxwmGrXp+zqe1qUqsqEqtVuEa0ViOSrCDfKqkGvZ+7+7d5OEl8ieCNc8M61498djWDc+D7Cb4c6/c+E9A8I+ErvxVe6/r+h2NtcJPdW+q3Zl0S0GkWGs+JtZ8SQ3kUljqlq99BZW0czxQ/GXxovPEuofELU7/xPdX6a0LTShnVFkt7pLWz06ztNPis40eeNLODT7W0gsI7SZ7L7BHapbTPbeUw/RjSPh7NqPjDSdV8OQalY+KvEvg/4gato1p8OfEBt/F9vbaBoPiCw1LSppTr2njw/YeKrHTtXs/EDMLi5j8O3F9e6Tod601nYTfFf7Qvwv17wBNpVp4knW+8RR3WqaLq40m6u9c0QX2ntBHaxWnii5vLj7bO9q9nqL28D4sbDVNNkKQNdC2i/bspqUXi3J4lTqVcPRhTwMpQcsJ9X5qNV0E6aqqlXlBNzqVavPUpvklyqx+bZhCtPBpeyfLSrSrTxVODca1OrGlKlGrOMrSlSipNRUI8ntfeXNNniOmandW8VpGGhlNoiyPFEdvJcTFd5ifdeuzCKSXkoh8k4jiKp+uH7HDGP4K65qktpDID4r1WbTbOUG7iLW1vaSmFoo44J5YYZ/MV3LrM/wAkkbRDymH5Qxww2S6zot7c2cc1tbwSQWtjFP5lzqRXy5baOaQusUdlHdXbvcuTLIYtkQfdx+337L3ge50H9mnwpqDQK8Gv2uqXxZI2kD2d7fMwsvtCRJFcTJa3D3E5Z1dJYpbd1EkcaH868cMdh8Nwpg6FZSjLHZ/luHjFX5nb2taTUlZwtCm05pxt8Ka5j7rwdoyxHE1WsoqX1fK8bNXpuaUpOjQpuSetnKqtNbaXPz5+MGryf2vrV3c2yQatdXWoX097arbWcF8NUEd8rx2FoslvbQTxSNJLDalYi91JHsjVGrwXRNWvrONlsUt5ZJAJLmAyToEdwrD54bqP5kBG5AhTEyMX3cH3L4xXNpp3xC1nQB5X2HTrh47JVd1WLfNI8USlpxG8EEQWLe0s4CKsgQBVRfn/AFEWjsYoIJIFD75I7ZPtHlyjerKrlYVlUggyOiRqpEUax7QGP6JkUYSyrAypq9OthKE6fOldU3ThKEeXdWjbS7S2i2kmfJ5860c1xanNxqUMXiqUlFyi1KNVqXv2jeLk24tpOSs7J3S/dzXPEvjO2s/Fug61pOnXw1zQ7Dxd4bFtoFxJe3t9p8MU0+mRql7M9tOm9I7e5l8KR2jyQyNcqpjKtyd38YYbuabRNc0pbKz8VeGIvtMxv/7OS21bRrVnuLK/Gtxxy21+L6MwRT23h+CS+laJrV5WaN4e20T4iadqOl+E7pZ1W8tptQ8E6zaEWUl8m/zrewuja29xNbQ6XIgdYryXSLl5/KZXg+YyyaXhuDQ0sNNsdW0kNqei+JLrQdY0dEt4oNa06/ldoZksJLm3uLpLOKQjfbaKs0btPJbyKdzL83ga1JUacMVXw8ayjOSlGpBuny+8nCm25KUVPkSjGUWldPU93MsLWhiK1OjhcROnGUVyctak25NxlKdRQUUpezpzvOXxO3Ld2Phn9rTxxoWu/Dy30iW5ewubVPDGpw2d7pWprq91qq2OtaddyJqGo2aSXthbWy2KtcR6ktizyhraKcl1f8lfFBuY9TtLW4ms7h7KGKO2Nm8EkSRvGZ4/JlikaIgFl3yYWRZHcSqXHy/rP+2F8MZfCFnqWqXlrDaabpd3e2VqtxfwLFHbyzq+kXbGe6N3dx2cEpiEEOmWrIYxIIp42nkb8bNRubuz1eeeCSKaeG7PkXsDq0MxJKExm4RC6AkPEJERh8pZA42j6nhunQhHEqnV9rUeJqVa0eVRhCpUhTf7tJaNxtOSbvebt1t8vxA6sY4KMrOg8NRjRlducqdOUlFz5rOXLK9OMorl5YpLRJHqDXMnm2upRxqn22CN5ftEBJVGgiSTdy3mlGDxr5agCMIxUMSa7zwFc2UkOuaRfMH/ALR02aKzljg8ySS4ikSdI2lUnyoplSQRTBZVUuYGWKKWSRfJdAnSezt4ZZQZt80UYE8YEa4EhEixq7bSzyBxtRl2psOPmHZ6VYxz6jY77qO0NxcbJJJLj7PHbmVSV3TkbkCupyx3BScgfKxHvyim5xVlJvV2t210Wnla+x4kZSqVOb4k9eXSOul1r8t1p95xdzBGt3IhRD5DttEaxhSkTMzkEKu3aEQcSMQod1IziszU9lxdXUkNvHawgs6wli9upRiqMZCC8yyRsGaR03HIG5E2g9NqtnJbahIrDBBES5KyqXMzgqkkEmWTcCAwJRlZHTOATkzpCy3exJEEX7p45FCRv8ocbAw++wyxcNtbcy7MYLbRio8qfvPTWPS1rvfZu/3HHN80mkmtXeN721XbTR/8Ocw88lqwkiV97IGmIkfa7N869NqowzmNmZt5UkZO2vZvhXrTya2rQwu86wy2cdvHEDOk1w9rBPco6vG8DRwNM6TozMkrDy0BKyxeQyxGSaLy0fDtkEhjuXDsUK4BzhSFY9FUqRhVNei/Ce+i0nxto815YPqlncXUltPplvOlrMyywP5DCeSPZFE00iXDKCUkSJjIw3Aro1fRpNPp91v672CNRws4XjJWfMnZ3Vtfw/U/b/4d/tM/tDQaNaaFqOtWfiHRrC1CWsviGCae/stPVZ23XF/FcrNNDA2z5J3mKQQxQxmGNUFcP4r/AGm/EMt9pfh7xXY2PiC1v9av31DS4rn/AIRuCeKa2ksNHtJdTSO9ZdDg1UJf37GOO7uYI7mBdUsZLmO+seQ8I+N/DeraXeWqW17p01uEhaCGGCdr6ZkZRMz3JiTZDLE9u/mPK0RkNwvmRN5bfMep6Svin4iymxlu10jSfs0ury3AdYIYy6yLG/zzSLeEyqkTLKmxy6GKHy/KX5XHZTgsbUU6lP8AeU6im2oycfdtrzXte1tVa1uh6OHxeNjTqU/auMJU+aMou005Rs3BxtKLvq9U3o+zP0M+BlnF4f8AD14NR13R9Us4b25juZLW/iklu7BraaZbbSfMDNKyFJpmUXAt3llTc5M0cw8j+OP7QV7p1nd+HNLYpYkupgsDJDJDBOjCK1Z45gxF1E0Ynm5SCJX+zqXYStmTahH4d8NyXqWRTSooGkt/NgkNlLLbW7MsJh2KC0rLE8EqIHLLDJHtUHPxt4t8T6VqGoahqly0pE95JP8AYGSOG6vblnLJb20cKqbaxiSPdc3MykqqhIsyTBhnTweHvTjTpqoqVTkUqd/islJScdG7u93rzO73bbhXxc03WqRg5rnTa5JTi+WKVnqoya1tZaScXZWPoj9kz9lHxT+2T8ZvDfw+0SzW3sdU1O31DxFrUlvNeaf4W8MLcFtT1+7kkcSCx09R9njZ5Gn1fVJLXSLNvtExaL+0X4B/8E7P2eP2atd8PeF/AnhXwxd+NdO0zTrXXfikbXTfFHirXdQe1iW+OnXttNeW9ks1y09rHZ6Zd6dp1rAqRXE0SK7181/8Et/hR8LPhH+zV8N9U8Laroi33xf8HaH4p8f+Phptvqtzqeq3EPny6JA4Vn0vTvC9+z6HpNjbT2UFnHHqAudst3qhu/or4pftT+FvgV4i0TTl+KXgvwrqXi2HWdMtodb1TwxZTatZLDb2Gqx2La+6pE0cOqwiS5tsXMDXELwYlRCn80cVcZS4sznEZThMRUo5fg8TXwf1KOJjCpV+qTqRxdSrh4VI1KlSajKUIVJRhClTlGSlUk3D97yTIHkWX4fEPDU5YyeGhWr4h0m5SqYhQVOlTxCUqcaFJ3T9nGTqyqc87JQv+lmsWfgTw1oa6Pp1lFLrtpLJDcy289reW9vFHJHI0t1qi7xfX8sieS9rboml6cqTC0ub97iSceMXc0N1I0vlo5aZgFwBGSxwONuMjbggAc4wSDuPgXhD4w+H9f02C90/xPpGs28gVWl0zWLHUA0ske8eWbWWYTMyo0qKWAaPc3yqCR6paaiLm5somlsbOfUtklmusXA02K5hd7qESXE0xhisommtzEXurq2LB4ZoybffMvy0KuCrYlYaNShQqxjCiqbdNOUYyioqUKkkpTk3yuWnNdKMUj2J0q1Ck5N15NynUlUqJpNu0pcto2UIrVJXairyle97mo6fJbRSX8+l3rwP5sUN0Iv+JYs8DW5uLeRpEZRL5VzESIZInWS4hZ0lDqDzV3q0djbyXEVgHWIYYuonZS2QQTuKtGDtVCN2zgbVPA1NY8U39xZ7G1bT309fs8Uukac8bySTXFq2268m2h/fTounwf2hcROWe5Not8JZSQvD2HxZ8AWkzwXt55zwEi5WKzujMpC72EsbxxyAkYj8rGSCcnfux4PEMOH8FiXKti8NlM4xdOnWxCwtCdaukp1Kqh7RqouZqPM+WbgtvdTfblv9o4qjCFOlPHRb5pwp+1rcsJNKKb5eaEmr3a0vqutvPPGPjrS7/SLuzvHs7FrZJZbZrp4be2EsSlpbcyOY0CzoksbEPhQ3zEg4P87PxCn8KXvxF8cpoWt2RsNYv5NX8PWdoWhhguZHD6tp4viskZ8u6uFFsmmw3SGN0gkjjMT4/oo+KHjH4f8AjXRjpukeEYrr7VdRtdX2qWVjNDdWQjkEsH2Q/aQ8cxkXc07qjKApV0lk2/EHjn4J/A/xjoV1pmrfD2z0ux0fUI9YtbfwbHN4bRdb8u5glnuF0mS2tmLQNK0cZDApHdImFuJ2b5PKs5wc80xlsyqYyjToKjCrllKDlOcXCtVlJ4h0k5UqdHmTo1pRlTb5Xe0T6KpQjhsPF1cBTdSclCVHEVJRcFKLhzRVPmcpc0vhnFWfxJXufi7qvxH1fw7qeh2Nt4W0azm05dRE+teXNqF5cXepWV5aDVX+23IgGoWlvqUFzYT2NtZ/ZH0+ymZrqPzFvC01fSPCXipND0X4ff25r1nI1zpE8Nlcx20U9ysNxbjTNHmt7+11uUSSLKkmpQTW0scpiNjHGIw/6AfEP4BeH7O+g1DwL4G1X4m6a9vaSyaJptxdz+L9L1iTbDaJptgWSG/VL6aG1Fqkcl9cuiWtvZ3MjxMvx7r/AImvvChup9L1C4mtr2d01Sy8RXN1FPYPdJbp/Zd1aCGCZSk8EUl1DiLEsc3mrstVWvvMuz+ljKFTB0cDVrUqlOpRjXniatOnjq1KTnTp1qntXUcKXtqvNRTcW6ipp+6kefWwk6rpyp4+nQxEP3yi6EXLB09ItU4zlBe+oJK6tFx5uVc91R8UfB3xZK6eL/GR1nRbbUtKTU7e61BrGSy/tWe7gW5j1rUI50ihCzQ39u0cDxXhvrON/s7wiaNeD02w0KGZNOv7y51fy12RrA6WNs0UskjKs86RSy3EhnkkK3DLCWiCqpVcBMO+1nVvECJbXF5ENFtmEdnplpHNFbrucTbQks05kuHZzM013hgUMjSKSN/UaFax2/lwvHEl0Y1uEEZGFtoCDIjKVYicSNEELAmRlYKqmMxHuxGZZjQwNHC1cRhYVYqMaNHBULvC0+dubpzxFN1oJxUZTpqTlGXN+9ne5x4DAYCti546FOtV5+aFSpWrTUMTUi+R+1hGcqLmr8tOrGMadoqKhG2t7TGS3drLTtNMJtFiPlyTT3SrLGR8rStKxCu3SZRbz7DMrOgZ41+qvhHrt8jX0EemWbXaQ2d1ZLOks1naKplF3cQO7yzBQZAZVuHuEZXR1zHG4Xw6z0+AkTXDs1vIylHjQIXKhCC25dwOIsSJHMGcEkENyvqfw61+DT9YMM7yW9rq1pqOkLMlytjMss+14bliYZIoLZ5o4wd8YDwZjSWJmWdPz3Ps2r46liXTarUaEacXCLc1WmpJzU5ys6bik1NuCcXaCnuehKlhcNi6cZ1I05tpQpKHJJ04JOMpNe7Om+ZR50k2k7rRH2v4FtIm8Uahc6rJaL4e1GwSxgS21a7tnsb+9sbeePV/tdtHexpq0N8Hk1GSW2mt5bG51G0S3t0uLSGD678C6ndeFbfTPDmrhtJg1mxGsaTFaraGG60q6e4iE1xPFPM8M/nxMht5UeWMiSZhAHVX+JhqAjt7a1055b220aNNPuFjlWdzdQzzSPdHytjtDOoRIrhd4aBUO+UKjHv/AAj8Q57diJIIVsoZLa4vZ7q1tGkiTT47lkS11Seymu7aOdpJFnsbeeOG+mS2a5iuLm1szD8NT4knllZV1SlSnSqxapQirpRsmqUVDmadNuPNJ3fNo6nLGBGJyx4zkdGfNGop8iktXy/HzNOyt8SSj7yXK3Hm5o/WHiya2vLG4meWO2eKRIXhklaS8eOXgXKsVEBjSNVhkXejRlowEcb9v4u/t3eEtb+JUfg3R38Sa1Po3gDXZfEWmaA2sXz6Tp1/5k7y3tjYTSz2tpNqUl0VvV0uK2u5JIzO0rNcMB90WP7QOleIb690+KJYrS/t5dPSK3to/tFuUu7e7uNUuWubO9Ec0dvavGrWn2eSKKSdEkeCR0n8N+KulQX8ces6esmsaPLALy01W5ia2F5A0rQOXjlAlhhaUfZxLcQgfbI/L+R8LX7jwtnkIY3A5lgsbUjmLdOVd0JunOSlNT9jONSy9nFcqnFwtUk46aXPgs7wMnhcRRxNCNWmuXkdRe0jGyTdSHLblqJu0Z3clHnWmiPoL/glj/wU7u0h034FfHaG5tL2bXp9A+HHjY3Fvf2uqY0261NfCPjGa2mmTRfEdlb6Zq9xodxftGmu6VaNbsx1Cxjm1n5M/wCClH/BQb4d/Fv9rfTfhI2p+KtO8BfDnxFpHgq81bwtf6r9n1qfWLzTZvHmt/2dbywWupzeFLM3WnaHbPGYZNS0++f+14LTUFVPy5+L3gS50/XJjoui/wBm289y17I9yhW7nlZAsd2Uk8uVkVI40tmSUSjCPEX8wytS+E37OHwO+JHh/wCOWu+L/Gfxd+GXxE8N+CW174ZeGrTwbaeKtM8WeMI5Wt59Gu9Y1XX/AA1qWk6Tc+VbNbXkEt9PbS3TiT7W1oGu/wBrzKWS4zCV8RnCxGGwNWnBSlh1Kc8LiqtSKVeclKapQ53zRtCcYzd4tT5InhZBUzXD1aX9mRo1MXh4VJupiW37WEIvnjTUVFym4K0HJykknKopRTk4Pj1onw41C2urrwreeKLm9vtS1XU/DHh7Wr3Tbu18I+E7zUb2bS4rk2Ef9paz4imt4wNUF/pfhpLa6dS9v5l09pH+u/8AwT0/4Ic+D/H/AMI/Dvxk/attvE83izxzef234f8AhVBrNx4GtvD/AIct/tM1ovi+7je31O4vtcsIUvxpMN5o6aZazQ28rS6hNKltw3/BMD9jvxFZ+JNN+JXx91C58Qtp2v6Vq3gzwbqenaLe/Z49ISZ7fWvFepXlhf6yZBfXENxY6Faa4tkbi2+1a1FcGWK3T+kv4hfEuz8K+F9S1bVPsc00Iv7nTovNFvA1xJM8/nKi7Vw3mygwpGwXDYQ7gw+MzPiz+yMK8gyXNq+JwdGd6+dQrTp1cQ3BJ4PD1XBOnTowajKrS53UqJKNTSopfZ4TLZ49/wBq5lhqVPGzjH2OEqQjiKeFfMr4ipeT9vXqvVOc4+ypqy96Sa2Phn4A+GPwO8JaV4V8N+HPD3gfwjpJaHTtA0O1gsbYIQrj7Ha2okN3eTMJJZZj5888pMtw8krtnr4/iHov28WlhDcpbMrIbmVVEqyTLst2kE0atGImdJJ4zEuEHHlllx8FaNpvxDk1/RvjB8VTqCeGJpPtA0i+uJ7Z9JspJGms7+OwtY8SaXbWrx6jHAFgnuTtmMcoZ0m+5fD/AIV8K6vC2u2NxbX1xd2jyWl7bTbobhHtyba3CPC26VDIrtJx5ixlVuGEgkT4CpLG1ZupiKfsqdblrYdYhuWJxMZSk54ipVlrJVbxcIckp6uU5Jy19uoqNnKNaVacZezrVKTvTpztH93FObXMk76SSSdldanaa9qejyQ2lopkk1S2UW1xqDrE1lcHa5uriKeK5uPtX7x2S1mj2xPbrDcRsitsWGwvLa0eFo0VGIJglZkQyvCpkeRAXAJUxnAJyxAChmOG8D+JHi/QPh9p97ca5qwtoNPiknlt1invms0dkTfPHarPdnzZJCkSeRJNK5CwQSSuim9eav460X4OX/xwt9AufFvw/tIrxH8U6IWt20KKDUv7KmHinwn4jttC8a+FbrTtXsp7O7lm8PXLQp58moR6ekaNNtl2S4yaxmKwGX1sVCkpY3F8vtcTGlBcqr1Kj5qk6VODj7vKo0IJXk6cW5PkxePw+HlhoYjEwoqpUjhqUpqFBVa1S3JBO0ac6s278l3N3bipJXX0Xe3QtNJa8ub2zYahJJF9mS4S5uh9lmK+bMIvMFvHI7MsQMrGRFMip5bRyyc3pmrXE0kkUiny0dCGV1BZAqnAwD1GQCxbAIGQa+Xvhj8ePD/jG6TRbzULDfcapAXi+1WlzdvbYmVGiFsFeKLoXh2RvJNGGaRlVVH0dY6hBq0V7Jpdlew20RlOmSfYz/psq3IhUyec8bRKyhpUBMpjBUfLyw9NYDmwtHFRcKVKrFOClUi6rcopzTTk1LlT5k4pKMuWn7zXMZV8XJVZ4Wyq1Kcmrwg1FJtcuqTacX7lm252c09Vb0PW7S7utGm1AWCxaZFCkgvIozaQO5ktl+y23nyRrclJrpCfLhln8zeyyvDHvTyTWdMtIpL2GC4ub2QowkElm9nFYCOdYYTPL5s1vMs2WidlPkxmQSfaCu5R1cUnjs2cmnxWt29o4jmmtUWJ7XeJFdZE/eFTcD7vmhVZIiUZ8Myt1DHXtQ0ddA1fTxJpcxsmdI7GyW/0xoLgNNJpd9Nbt5F7LbMYppn+1W8yeSLhJHtYTB1UsvwdZte0Ua0qVP2bq8rhGUr81OLjVhTgpOz9pONSpGSXuq7lHzJ18TC9k5QT5Wo3jLk920/ejPnlHX3IukpPrfVfIPij4U6VrEd1bXGiXmieILa9cQanY3CJcRvCXWWLy7wy2E1sXiH2iIROiSbsmJ0DD5C+L3wFbVtD1IXdnCNRS3sxLczWA07U7+OFGeydE8l1ujJua4jImXYxmNlOxlJb9BPHXg9Y0vrseMltbG28QPa21v4i0jxHPrNzpq27yvqt1d6do2owJaxeVh0E6FpyW2Kjw5ybvw54X1ix1NL7U3WVPCOlR2Gi3V/o1vrV7rt8znRzDpX9u3mu6in/AAjyw6xHc2FlPp0ElxbWDzWthDBc3fuYXhl5hSrYLCUZupFKVKSxuH9nOMIyrwk502o0sRB2moupTnK01BScWo+TW4gqYCrSq1aiVO3JWksPiOZNypw0Uk+alzuz92UU2lLsfgnrHwN8ZeF/EHh7VvD2g3PijxDpd7pb+G4bXT9OMtnPbaiblQG1q41K71PbO8V3HFqEptZJ728tZUt9OhimHmuka74m8L/21Emn6bpDvHI+s21nazWGmaIt1q9vpl4+saBFZ3Gm62tnNqUV9pC2kmraravYDU4JrN7VUP7L+Ifh0uqSCJ7mWHb9smgvpoEtvNFutu9vIm29uY4XNndQG4Ktcm3uFlib7SbeeWP5g8Wfs9nxB4gl0WXT5Y9WvRMhvZEg0eZLFLXzLOe8dr6CLULi+WWS3WGeGbzWvYnzJcPF5fyXEHCWKwlWing8TiMTGtToqc8RLERqKq+d0ailOUoxjUc5wa51KT93uvq8k4nhWlTbq0p0FCpU5vYxpyTlFxqzgrRjU/duMZKStG0b21T+OYvFuteJNCuhPNbwquzTNL8RWNq+iaPrFrYLGN9jpzSxwQtYW0RgvLGC3stO060FqbfYdttP5TNLq0dwTfmf7TI0iRmVWEckDnyzNHdMFjlW4VmYGOR0zIxVHRlRfVfHHwB17wnLqdit3JeNKk9pH5UX2OK3hsTass8VlGlnbCKXydzmBp76aaCYPasoaWTqPAkegQ3F3FrFpHFpemacwuUvhPpBiTULRLXTF0a3t9WtnnuUvNTk1q8eTSr+KSLSreT7GNOlkSL85zbJ6sJ4r6pPD0q1OnKdSjXjKhBr2kYwg516ka9Oo24xl7sYyacnGKlp9Xgs4qyp1Y/Vpzw9WcZRrU5U5N05WlZU6TVOK5UpN3ldz0skeDaZoN9q7RWFiWIknAkDBo0UA7VluGUkWsUalSzyKi4LTSShQjV9LeBvC+owX+nyNrscyRXllp0Ej3U+nf2nPK9vBMYNXXyIYNLa51GZbi5urvTxHaw+c1zbgxlpRpnh63spYbDWNMmv0lv4pHu2N8qafetPbfb4is893BcRRnT5tL+2aYrxX7wpAGhaYy6nhq8hhv8Aw/oTXl7PYX8CW13fQ3Vpretx3Dag928+k2t2NKttMeBLi0X7PNfWFuzWhuJLhCqKPnvYYqrCUsy9j7JwtThy0ZUoynONNuvU5oyhSbTba548ru25XS9JV4Kglh41U+ZucPazjOacE7qLS0cbKyV5O6WzPU47yW0v9Zl0cNZ6bMI55JNLhuLaxn1G4Ro5Vt7uYxS3FrPZC/RgIvInuiTbQWltGbEeweENZ1y6mjuJrazlgnuEur2FIPlvZ2nmfzp/MAe5u5JpJ2dmlkMbuxiPljaMGwuIZjpU2mrcWHhvSfnl0yaX7QbmexWGykgsPPdPPjiuZJYhcxXbrD9s1D7DFbq8yL6x4futNs54rWzjF5aq16V82FY7hVdS8cq3bRXcoFvNcqLiL7ZFM4hkUx2qkCDwMXgatXExqYbEyq4WeIpuhCGHUHTu6d1Rk3GUoz1g/ci50oW5ZKKPSw7cqcuajySUIxa5lrZXUpu6u00r8rerTUnoz1jWdO05ZLO7uNFsLG9gV4L6SCWG5sEvIlZsLLbefY3kkRUvFJGXjkx/rZ4lyfNZPCLR3l5qEl3HsdpXXzLcQsQJkDCWRkgh3EKFeUjlWZZfM3Mp9Wt10W8h+0310bGzgZxDBcukk2cKInESLMzMsjZYo7B4iwjC7ct4z4y8Wtp14kGj3VncRXELR3CrAZcJcylmjPn25V5I2hhEu5JvKZ5XlRoDl9KmBjmeYzn9SeG9o6VJ0qNCEabaio1K1SnTUWnOz5Z8yaab66On/stGHtajbhHmc5Nt8+jjGMpOVktNLyeq1uj1H4b2f2K/h8RateSRvb3t01kDcJDJPuSJnMrBxG1nbwxTS21tNbrZoZ5S0DrMAZvi18WpZ4l0qxnnt0mbbNLIjOhi5LRsBEYoS5R1jucRFsqZDGQwPzXD4y8Q6RFOltLpaadEzJZQXEcNxevLcqrMY1EzvbpFHHGscn+jyLOj2sjPFczRVzeo+D/G/wAR7e51K41O80DSomZ4riOKPTE1y6tPN3tAIkN48LzRApJHJFp9ySz/ADJvVf1XhihiaOGhluXYSompynW9rJXqc0oKpXc51VyrlUkoaSSdlFtWXy2Jq4anini8bVpwjzQjTk1LlUpKLUOSMG5zvZtRTs0m9GeUftQ/tk2vw88N3/gj4eaPq2n6Rr1lp6+JbXWNS0/WBd6jZyRi6uLe4stOtprQXs9tZSSJbLCXkeCO5kkWCFU/Jfw/4zbxH4pOra3Hp9ncXcsGuadYJeQ3V/5YvP7NhjlGpWkyXN0Lm6jupdNk1CBBp0dzMHLICP0Z+Jvw08F63Z3GteOvC2p63pGjxeTrVxZXF1ptwmqWzLO32aSK7ls2e232ExuZkieKe4McMZkLTn5X8LeE/hRcz+MfGHhOK3sY9HeLSdCstZujc65q9zeQ6nczqs4hxLJp1rZBbq8kt7azj/0YI63FzHHc/qeWLD4TL62Mxao/XFz0aWDcal4YevaWFp0YSpww8ZfWWpLlnOs5+7Z81z53GYtSmsJhamJVCry4iWJhKk4Va9KSjUliLP603HDpr3v3bhG7acUjhrXwuniLXNY1bxPqd79knurC9S+vLOMy6Ba20uo4a0CS3d0LS6lWOzNpJElh9nc+WkU5Sebq9KuX32senPD4aki06OU+dDdqmrrdWUUcN00DWX9ni4mjc3BdoT9oAlme6uDLCY08I63Y+HbnVdfvYEuE1a31nS4Jvslpqdw9pd5t5NNuoL2J1tAIVaeC+GmxXi7FW18uQxTW2rp/2vVZ1ZZrAixvYdRuNJhl06z0osjJHE8H7xbObaIjD5UNtfWtvDugiVrIOD5GL9tWjOpVoVFg6EaNB+3o0HQhiKME+WeHUVKNXkTUnUbUEk1Fy1KhWwac6dOcVjZKpiIwpzk51o15XdSNZtzjFStaEIqN9IyVmj0SxXQzHZhbvUZZw/2W5hu4WEdlekxhmuRhZri1uGExhdpLOS0t4A0sF6ZDGvT3FncxWB061FsZk8u63oZZnlaSNZJ7mzuY7hpoTcKjW7wXUEMax4LRBy5iytU1bW9Q1G3uX0XSrPTRO9/BbWNrpEenNLdXt5cvsSytLeM2Zne98m2W1fTbKJ0tLC3srdYYl0tR8U2dtp9lo7xRWsRmhe6vkVoH3xm6BEBaVLOSNyFQyKks0ajbhIzcwt8DicBi8fiHRo4KUaWJqucq0aUI/V6cpp1lSjBqE1FLmhC6btGzWx0Uq8IQvUxU4OiuX6vPmlOcnaMW5zSl77utU0rvezbyrPT9T8xJtOsbyeGeG+gjV1kmM4RD9rgtXk8qO6f7O0XnR2/mSr5udsRdGXq/C3hzVNXupbSIILqL/XC6EtqkRLSRzRS7vKLyrv2GN7iJiNyu8kgcLztt4wt7hLHS7O2fU9XtrhreHVmaOxtbaFhcyhHdoUYTb52kZ4knOVkVlwVlXy/4pftGeGfh3o01xe69pGjT20ywx+HrPUUg1mYT2hNxdSXrkXsVt9rjy6TXUl5H9u8yCymhg82DrwmS0cTi4YOM6+Lx1SapQpUcNUlUrzhdxnKprCg43vN1JqCurNo2xVatHB+1tTw+EjpVnVqU4xofC+eEE4zqq32VaTkrNLQ+krrTYdC1O8S71qzsorRmiVmllbcF+VJLKwtUu7x41jypciS1kmRXMybjt5TVfiR4csdSutA0rVrJPEqw232i21i9h0yGBLkyG0uLmyiuBLBBMYgkTh5JbmZ1gitXuGgQ/lPqX7Vet+NJtVt/DmrwQaTp2oxrqEOmpatq+qReUZFj03UdTlj2mOKZbiSW3gQ3ZjWGSZ4oSX43RPEPjrxN8V4PEmq3/jLV/EFjNaJN4g0fRrGe9XSNMgnbw/qOoWdnpdnZxXdhDbWttd3V1Z3DpDb/AGiYy3B+1D9EwHh3Vq0m8XWwmSwoQU8QvZVKuL5YzUqaaqujSfLF8sp00uZzX72UlZ/OVM++q16bw9KrnUqt1ScZQpU5VYpRvyxjVqOKle8JJtcjlblP0Ri/bKutBuZL63s49Ul0nV4dHvrrT7W8gisFure3vYbi21K4sJIjqbWovZbe0mFjJGbXzJb1CDKkvxz/AGr4vA3g3w/4n8P+MvDfivxHqULTXfh+LRPNbw7fSTyXF9YyNH52n+XbM0klxCLyG5e4MqtYQzQzivmrw58E/DPiMtrbfC3xXq2kFknufEfj3XrfwXa2EKSqwvriLSbU3JSGWdG0w3l9AZkmE6JbtI5XoDongGfV77w7a+Pvgd4TGmtbyxWngjwxF4l1rzzZy6lNDP4q8VzXulXFyllibXrm3W7j0+4dVkniSeJ5fVfC3DH1vDQw9XHY+rhlCrjKMcPWmqjjOCvWqUZVnQd4clPmjz8jalO8VJcKz3MJRrzr4fB4aVSVWWGqe2pU4+1kkk401CHOo8yul7OM5cr9nyto8T1T9qf42fEKC68TeHvDGmanrsuo/aF07TtC8U+Ip/sjXT+ZPJf2ulX1lp80Ilggt4Y9VWaC1SOIxICoT3r4T/tAftbafrngrUPEmm+CtM8Olr6fWtHuNb8N6RrllZW95FDeXd/osGrzeJY/ssdrviS4029eaMXFzaKv2w3TeJD4v/ACzuPDVlffE7x1478J315fReI4bB9Q8Pro1izXDm3Fpew6Loser3lhBHPbWVtHqunxs7xNIl3B9kt9Cy+Mn7Mdt4++H+n+B/At/oOgadq1veePp7uew1rxj410KSCLW10XR9a0/UtKTwhqbtZW/hu8hk1BZtWtNUn8QWOpeFdSddJ077yfBuQQnOlS4MoUa0Y0q9TEvDLG4mtGs2pwp1J4qNaVZTjGo7WjTtBpK8WvjXxRmU1KrUz+VaFWM4QpJqlRoSouLpwX+zunaSThTTUVJSd21dP+jDQvFPhz4keDtA8beGbqPxVomrWvlPd298i7rhXMbyNPHKyQXdvKrQz285Gwo0UiIdrVzfjWHwNdaAPDo0a/tfF1pDq8DQSSQzadr9reQ3UsEVpdQXZ8rUbZFElntMU3nKr27SSIki/mx+yJ8XLz4F/E4fs9/E74j2HjbTfi/wCI9V8QfCjUvD1nustI8N2Op6noFvHrcoe+0NNUu7vw5Pb3mnaTrniyysNUsrzTZ/EN5dkmb768Z6Zavrhvl1CG5uLFnNzbyoumOAtyPPigjRJLaNg0mUIJ8uIlVUZC1+ZcQZPQwGYYzK8XGXLRreypLEwspqNotUnUjyV4wfNRlJc1KE4TjeS1PqcozWU8PhsxhKUnWjCrendRjzyTVRxbU4qpH96k1CUoTjJOKaZ+DvxD/bL8V/CHxFqOmXHgHSdY1TQLzUdG1W11+8vrbTpyJUvbHU5pJIE1e31qQrdxSW8N5bW5gRLi3WYNLIe/+EP/AAUn1nUPE3h+78O+HbLwzrwivpok8Ma7GbzS9QtJ49b0/UJhrF/a6lDFpEmm2msSaidttZ3FrYzx6jJdmOCqH/BS74MadfahZeOdJJtrzUYiuuaVp0814virUbO2n/sO4Q2SyWqXuiWsF4L64xJ9rsruGGNYpYkMf5FfDjwL8RrbxHo3ibT0XTJLLU7byWnuLmBP9GeI2kIntxG8qPtRHnSdkLMQ8qN5jj9c4byrhfFcNUK+HwGCyzF0MLOlOaoQoOliKceT2qtDVSajUhOK1UoySjI+WznG5z/blaCxFfG4WviVVhDnnXjOhLklKlKMnCMeVvk5ZSVuVx1jv+zFt+1T8UdS+KUi6X9k8XeHr2wPhubxPcyP4t1uO88V6fHBNewWmkarNcR63Iby8sFhc3wg1CGW2tpft9uywdl42kutVsNA1aytILa5utc1bQrbUL25sPCWn6/qXhTSNM8Ra99k8Sa0t1oM15a6X4g0GNXGqXkKz3+mQwRXD3sIn+JtDX4pw6JJouj65fapHqFtNpGsJqrQtY6dPHpkVnp66ff3NzfNaxpDDbeRd6fcaZb3YsbdpWcxQBPU/Cnhfx9qEfhvSfEnxDiGhy3t59s1dRPdT2ZvrtbjVNLnRBbKYrqeeaaXT4tQWwnbTbWCcxJYWjRfA5/kGVYWtTx2Dq5TicRKMvrOMrrGxrTw9GnNRr1mpVac6spNTlRUYe0k3GNaXL7Q+my3OMRWcqWJw+OoKqqjnhqDwihHEylDlhSc4wkqELKzTk1GMrUoOa5fQvCWs/EKw8NX0nhjQ9Wt313TNaTSdcuIwPt+m6ffWN5qEej6hcWdubvUoZIrGyvFsNUZ5oCghiWSdVkzvCXj658O67oV34g0m5bUbe6s3825udYazv7jS1Nza6PNPaLeXqxalfJHZ3C27z/ZxdG4kYwrMh9btPB91baDaeHIvF169xM2m699ln1LT5NKs1udOt0EFvJYX9xJBeQW6WdmLGBYFjijEEmmQXtvNCcKTwne2lyba/ivDeWT+ZILoyKjKiIGObyTz7WG6SUFlkMPmPJEzSKpQx/I0c4yzE/2hRiqVGpUk/YTwM8XTxVqbdOjCUMVCUZU1SUYTUFOhVqRnOMVGSiermMM0p0cDB1IV4UIydShUo0ZYSlzVb1GnRnCXtpQVNyl8al7qlor/oD8MPjrP8XteFl4wk0vTL680ODTY9HF3HLZWslnf6X5eqG4+y2F9aXlxHE6QzauSW06/vLO2hskEMo9ckIupriCC2voNPmvbhLDLD7E81rNdWSqly6It1HbyiSFbsSPIIxKfKJYJX5y6bp1/pV5p+uaRu03VL7/AER/7OD2ivc3ksMMYsbaIxrcNK5aGSJBcySgtJMsko82vtzw5FrGsaY1vYz3yyG6WfQ9PukvLzFsqvKyCWCBTPe6hek2qW1tpy27XkrzNd28f2jf8TnbwOExVGpg26rxKUp06seaUK0fijDmg6rnKTfJ8UWlo1ZI6MFLE1aDp1n7KtTSi6ilHklTkrwkuZqEbRSTi+WXVyd9fY9Hj0q0vtQtFuL69aNPOEWoJIqJOjWK26Rr50sUy/aFvIInhXfAbaVWnkW5VILniHw6FieXT540vAyToLqI2SGVgplt5bn96EZIl3QvJKAzqAwI3BdzwJZXPhTQJZb+zsZ5r+91C1E4ldhHdaWLPzLeVpXmEVxG+pLOkbW8UaxOZ4w45PV+JraxuLNrlWa0uDAGy0SPCZjsViHXdlgwAGUCmPgElxj8+4oqfX5YarV56cVyzlRhSdKcI25lWkuSVS0k7RT5FK92dOGjSoRlCE+ZqUuZyqX5ql4+6vsbpp+9dJOKPnrU4Y7qK2t3tn82V5sQ3E0NyttO0PlyRxXcUQheKfe/2YRM8pw+ViLAv84+MZPEfwz8Ut4s0210yLUxp2o6ckurWqX1xa2moWlxYXt/AyQ3Lwapp0F9Pc6dq5H2+wnhhmtJ/Nh2SfZMWm2ltNceeYYGFrJ5dxChkguHkeBdl4jNtt7eC3lllSS3i8wSxwW8flGRbmL5e+MGiJazo2rXsBt0gm8m5t5EYySsiz+WWtDI1tPMoFs/2oO0colhvlSSORE7OD618VQnhak3Qk1GEk7QhOMqcpKUHdyT546JtR05rJpPTEVHWw01X5pxpRU5acsmpRs4qcU3yrmalayu2nd7fCnijRNOttI0nRorGyu9D0rVPE1/p3iMWLWh1S41x9EsrS2vC2mwX0sEVro0UtvpV7O4tZrucxW8RmvY5/FV8F+IfF81zB4K0O/mjh1GK3VorSDVL8u+ntb6kltIv2CGC2kuDPeKLm0hOmpIkE13etafbJvf4LLV9Tstb0641m7NnfW81vpujxaLJqeuTCe8RLKe1NrC1zBan97HNfQvPNAvlhtNuCYjD9zfs4fsv65pekxa74x0690ZdIlkuNAMt2umz3hZGluJbqKC6j1G++1TF45IdUtzbvFD5kSlJXB/pfK8zxuAw0pU4vHYlzcEqjqTUnUqOTqJ1ZwTjTqybcKU5QpxV7wXur4bE4TDY2rh6UVCjN0lLkg4Rh7KotPaSpU3GcpxTqKVSLqSm1Bva34k6j8G7hNa1HSPFejLouqQWep3V/YajDe6bJJoWl6HqY1DX7L+yrl4J7/RppH19Le0vYrG7ktF05ibOeeyX4Q/aSvrfWtOFt4Iv/E0Xwr8Barb6B4V07xDY2unRwX89hE2o3EVvp0f2CfV9a2QT3eoXT3Gs39nZ20uqahIlpp0Ef8ARr+178M9M8aWNzcRpp0fiLS4ZJIdQvLaJbiO1juGnMMd6kRuIk3+WGmBmgaQkG13rH5f4O/tCX2n6PoPjvwvbaaNQ1O/0jTIb3XbK507VbSC+0PVdB1CITJfeGX1XSZJbXTtTmu5bDxK813eXMZ+yaZYNe2F3+scDZtLP8NDHVlTjisJJ0nRim4U63MoVqtOtUc5Ti4OUKbvDki60LT5uZ/HcS5fPJ51MJTVScMTShz1U9qME504ypxcYxfOlKahG03GlKetNNfF/wAMvA9r4r1G7jvfECaBdafo9zqlhG8DTyaj5TCa+t3uRLClpDBp7Xl9NNcNh4bGW2hV5rhUX+mrxFb+HPAH7KPwh0TwyLW+Gm+BdCe1W2jWSeXVI9Ht77UL8CNWjZ5LuW7urmQ5dWlE0+Cdzfze/Dq0huLuTSZDpEy+JRBbza7rUNzbPpdmpJurqK/gEtza2K+Xdx3MUNvLcXcVnFZwvCbloq/V5fGcWlfBHwd4Vudcu/EGn6ZaeIYdD1qOa6SXX9D/ALd1DRrHVrO1vIh9hju4YxBpemzxz3cdqlvJPmd3gT5Xxl4ezDP5cKToVqk8NgeIcPWxGDUIuFSNSjUg63tE4yTpRUkoScr+0lNcqjK/03hJmuDyrEZtLEOFOtVyvESp4jm/eKVPldOjyyvFxnOULyik1yq92on50fFGz1D/AIS69QWMUUDalO63L2r/AG2cTOI5WOWazZeWWBII41DyOhEkzB64W2sNJu7GW9utSuDc/aLaNLWDRIryyCyJe+e8uoS6np/2a5hNvbJb2iwXC3cU91IJovsBFx2/xG186jHpWn6bbp5mlfbEmvo3kWTUbyaZZZBdx3DOdlkUmggaGNG8xfOkllLRlPKLq81AIguZ5FYtuaO4I2L+7TyT+5jJOULmPcSEzMoLE5r9bwEKqwWFUk6Dp0YQsrSqQjDljF2amrzitdHZSaetz4DHtPMMXUrc9f21Sc3KWtPncuZr3JQcoq9o2a21utD+9LUv2Mf2dz4f8Z6PonhTT9J1LQNds9TgurRreaW0smcM9hcNdJf2V/ZXUTSCSw1fUXCAySPNawjynq3v7I3h7RLnxNpngaw0mPS9T0Gz8Y6E2q6MrW1peswa8t4dU8H6x4N0iazni3xPpN3dX+nuAkkkMybjPiR/EbWJPFVxdpa+NNI0D4seGLXTbpU1LRfGCeD/ABTZ2U8d3F5f9p+J7+z0+8mV7eLZ4PhjxJbg2iXCYWv4c/aG1SPUvh1Z6vaRJqng2e+8L+NNPvhqej6rPo5lmtLW+0a88VQ6fZXHmwBJtRU6XpUttloDNbxJDOn+YWLzqnQp0pzrY3CtqlTpTwmOxE3KhLFYqjWrV6VWnGpVo1cHXo4mNSuqs5vD0lGh7SLUf76p5BnCp89KrSxScfbV6WKpUK7lUhh4zfNXi6lOPscbgFSjasmvrDkpwhVvP8M/+C1HhOy8HN8F9K0bwjoWmab4o0G48QX2h+HRp8GnT6tbyzafqusTSWvh7TbklEsrdnee61IR/alt4bpQ6PH/ADt29locZvJJ7ZblYrry3U/aTDmVZA00JKq23KExkImxzgbgp3fr9/wVB/aFufjf+1DrOk6Dp1rNoHgNtf8ACfhea4uvtbXlhpt/OupXf9oR32qrfR3GrLqTxzRX/wBkcACHEZV1/LzV9JvDc276Yhs1tUJu7uFFlhQyybpGgtogzI3zsUeZ7hiUYbw6Ip/0J8IMuxOT8B8P4PFyVSviMPVx3tOVQcoY2vUxVKVaMYQ5aqo1afPFwU0/dkotKK/inxExmHx/FWa4mheap144ZRd504rD06dGUablKfuwlT5dJODSco+7JN8HFHBDrJBsALGUfJLtkR0G1Csip8g3psfMmXVsKWUkOo6vfGXt4UERBjim3EbJZI0b5RLEAqqpY7WJjUrKpKq5kJVNSjiOk6RFayXNzNppvEae/SGC0u7OW9W7UwOireKzytOJmu5XK7ljhKRjyy2PcXtZrqN0ZEhNtIq7oXQySr5UbZ+eNpVfPylRJDKjMQXSv06E3KN5Kz5nG197NpW5kt1a3rpofn9Skqc4uKUo80ZN/wAqlytxaV1a75d2rLuxNXtba7eO9tYFtLb5IlZXKKkiI0jRRxx8qiSPIUYhFZQvlKchRyEpdFmeNpMQFNjSPlQ7iNEcAlD5pBIKqGU8cKo+butXs7aVIY7W3lWQh442EURhniZmkXytkMbpvCYDKAoG07nZio4EtLMZIo40iOCu2aIhdyACNc4wpEhAyWZWbGQpNawu9drO9rNaNq6b02tfzbdjmqK020k+ZK7VresbaW2vbVvpoZ6tkrJjft8xiWgdiJR8gLbgjYAKEMpAQF2ZCSAfQvhhfaXF4j0tNXkt7Oxl1BIri8uQ7WloGXy4ry5e2D3Cx28kju5iEj+WBsVsHHnVz5cUYLSxiXe7NGxJAbcI8KScSq5IbcMoQHBHSp9HaFJTdXawtYvdfZZ3kOZPKmeKOcWxKunmIjghhIpjUglDwRs2lFu+qe3zXXpbUxirtxt0d3u1bqruzt/TP1f8N+K9Axp8XhrTF1G6luIANTumu47DyLSQDz4ZnjgmcMyzGFYRFM/l7nnZow0mN4JhitPFfjGzvQtmNQvJZ5khTyY5kG0IsIZ0ZIVtxKElMu2ZwrEklcdF8ErLwPF4EW91mLWH8To6Lodq2rWps0t0mt5EkuPMsrkGJ7OC+icT3kDubi1uoCohkgn5G68S22peMPELRWphaGVEitIH+0pDG0skdv8AabgQRLdOXMwNy1sThGVJPIGw8WIpNyShJe/BtQipXXlJWUk7bq7uvwyw1eS9rTtN8ii3Ula05NJWsmttmrJK1krHtmr6I3iHw3f+HLnUtRs9L1CSBbZpHeOytY7dvtNulzBGlwC0EixPJfRCFRbuImkiUnd+Ynjbw/4g8I+K9Z0XVYZruZZTNDf25lu7K4hnRRBewSZTdA8RQQMFBjO5DHuRgP1/07Sp7vwxpUks9nczXttG08sVwontoUM4RWtSZpZYQkEu6KXyEYygsXmGa+c/i14H1nWdGmu2jsGutK1BTEfsohf7JK7zqLyVYZWkXyZEkht/JCSJOJvLMjXBHBh6sMNOopRjGlF8zfNazdrt3V7t9G29N319SFOeJ5NZTrTjGKXKrRilH3XZ/CltZcve2lv6X/8Agiv4f07wp/wTru9T8XDXbm61vXtVbSY9SbUWg0h/+E1uJL3RtHtmaSz09rvTNE1HUo2ZI4by7k1HUIt804K+1fG74GfB74v6fov/AAsXwfo3iqxtppzpyaxY+dLp1wVFvONPvBLFd6e0kCQ73tpYWeILGQ6oir83/sAaJd6B+yH4Dkin0m6TSRdT3ug2lxYRzWz67qV/qlve3dlLeadfs13PqFrDBbWNtcPvFw1xNFs8k/b+o3lzrWm3csOk3Ntd7bmVjFYGPT0lklcQNaJ9onZrf929vI00QlE9oVZQyySL/C3GVSnjeLOIZYflpVJ4rMqlKrRnHDYmVepjsRNVKeJwslVotxbp+5KFSppJzfMz+ncog8Jl2WTrTc4Ro4GlKldzhH2OCw0IwdKfMn70HOSk5Lm5pKK3PBvBPwk+FfwUlbSfhp4V8LeH9M1horzUodH0s2k32y1ItIYL+7lJbUW8kKbeSaRypuWiJEyMG+vfAy3usT28sQikjc27WgaOF0mls3ea58u4uI0jzKGjiKYbz0EaFRu+f4Y/aK8CfFvxh8B9Wsvg14sTwx8Xx4l0u3hlunl024g0FJFudQ1Cy1GGFjHqU7GGwgtZtOubW6sZdQZprSWG0kkd+xPp/i74GeGvDfgH4h+Kdf8AEuuX+pTXOuXfibX5vELWfiDxHPIc6ZqGo7CmlrfyYbeT5Qnlk+TConwWCwFfJMJ/b+Nx8q1XH5pTwtLL67rYrMXCpBKeMxVXE1JctD2qVGnCU5y5lJclOEIp/V4nERzVPCqKm6GGc51lywp3bShRoQim6s1BOU5tQhFKMeac5Nn6caxoFxY6jFAlpbR/aoobtoo95FnLc4kNk5JVVljJDbI2aMRSRbCA6qvgvjj4f3fh3XJr9LF5dN1syTJLDAnlxXhZHuLeQs8hHDtcxPKEyHdUy0DEfcF7pvhqTw5p7QR63aa60U092lxZQy6bFND9kcSQ3Zu9zyXCG6WQpEWDW1nGyy7pJ14TxBFNfaNdxS3TDyXiu42EqLsktRKBKyzfu1KLJOvmt80Qd3BJAB+3xfC+B4jwkKGaX+sU50auHq03TqOnOcVFqPLNQarU5ShOFRNQbUrc0Ez5nC5piMtxEquFdqbToVIVIyjzwU17yVrqUGuaElo79U9Pj5tH+zLaiezvrWFoRIRNboqrEyQuGgLywnd+7YOVzG4O3aFCs/zh8a/FmnfDOBtR0zVJIZltr27u4Y7e2kure0S2nF6LvTLyAKzzWM8/2d45Jo5S6y212QxWT9GdR8KeNdV0uSQ6VFrWnfYWu4ruzmt5N9rEgV5IXhZ1kKHHAKXDYkPkkAivx7/aq1nWNPvtV0GaC5upb7T3sdOmu2BlsV8mOOG3kumVoI7W3AaKNneaIFSkpERIj8XNOGaPA+Ew8IZdiadXHY6nRjicWo0Yxw1SLjXxVKVKPspuUbJwgpLlbvKKSPQw+Knn2KqP6zRthqEq06VJ+19pUjFJUailBSTt7zur3Wia2+KfEH7VGj2Zj1K0vdaXiUSKj20D+aJpYIZLUra3ExldVgeYXJSQM80u9EnVG+YfE/xK/wCFlyJ5dqtqZLlRHeF7aOK/nuJo33COG3EskzyxIYxLvDyBmMhAY15L420PV9A17y9esLi1RJmmEIlt/Lkt1lVxLJOksypLMEMreZt8xllKBTGhXc8MiOa6F2/kLbS27mFciUIzyK8QVw0bARorxyMkaiV2Ei7ycN+nYXhnh/BZVhc1weHliZUqM61LEe09qk/dXJCNNwjK7StJt86VpczjFrwaeNzDFY+eDxEvq8Y11RUJU17SrJx95ucua1OMeVKEUpRUk1o3f0/TtCOkBLKac+cQrzx2he7b5lVneWcyMiZE0Yd+SJcYO0sle2aPoWk20Vm9+rhWRbstOsO9mZNrsr5cCNIo9uXk8zDA5Mj7a4XSNQtLVLZruG43jdvubVIPnSYlUl2swQRRsgjcKUJwSvmERqvSHU3nVWMn2qNpNtoXmkZkfCqySYK+WFUbyAvz7XIKZRa/Kc/zLHV6sKEI4jB81aopYik0lKNVckoN8spQ0SmruW29rs+5y/AQwihP2sKzUI8mHjD+FZXnN3lyppX5ly7t21Z0er6lZrAVtvJSImIqXSF5ZlCoWZmWIyRsoO7cQrSbBEdqswPO3URjuI7+0u2WGSFrW5y8bIkqywYKlkjEryTERosbEqjOswZcolKKwmmdrid1ZllkMaws6ody43PlJHYxQ8bIfKLlRufjLbMHh261OO5bR544WhhmLC+u4rW7WNEaQbFlk6uuDDhnKKu0hpgYz5OXrD4RNVMXCClLlxNScEoy54vljUlP3ZTlK12lury0uzjx+F+twqVvYyg6Uoxoxbk6kqcZe9KDik73clyPp23Oz8OePNYhifSJxqKSvG5tdSTyi8LWzqXhl/eKVkYqzWwhykKxsgdt4SvQtI8WXclraah4isby+0uzv4xHJLq13HcazLcxWdvJbFY5YIJVtVgu7+GbyoHhWSb7bNqsq2ts/gnhNpZvEFkZ55JEtGnub0LPBGJILWKR2cXqQloWIVIppFSVgSCfMyAaXitl/wBIk0y6ksbO4aCeJLT94H3ysfMmdme4J4ZSiOkQdXCOT8x9b2WTVcbDB4inSo80KU51KMak/Zz2jKMlFT5Z83NGNNKMZe+tkzOdLM6dCniMPWU6MW05VvZKcoJQm/ZNSaVuVRqOTTkrxZ6949+KWmaLr/i2y8E6pZP4Pn8V6lceGrC5sFh1CHw/b3k8umwX2tPPFrV5dfZbeHzmmfy3CyPMhkd4Wb8M/i7c+MLjUtL8R6hpotrK1EMc19rlnplktlZM9yloHmla4uZJb6WOG005FxcBJENzEZDcV8gXek6DDBfprOrXkeo28fmWUdjuiW4vUdMy3RmlgAi8l1l8rc/mFlAVd8pPDRadaNb5hkeNopN0SW6rPL5qJJmRnZ8OzLIZxLEyscMNimNQ36JlWFyvD4OpToVZUZSVOpRxtXL0n7ZwjSU4OU4upzQt7SU+q5pax0+Or08Qqi9rJ1pOcpqmsVFxnRt/CqpwnJzctLqTum7Xu7/f+rDw1fal4gu9SMFr4a8L+KLbTtX1rUhpsl1HY3N9JFFP/Z9lJrN5aXVxazi6ezhfUre3ykYvC0StXfza38MtSHhe2+Hc2s6bpel6HZw6jH4kXTb973Wb+/1e78Q6n4futN0nT5LXw5ZxvY3Mcd8t1qMd9LfiO9miUSp+e3hy91nRLfV47jUdMbTyIZbiLVn05NR1F76RoSbZLmO3ur+MyFftcm643sltPexT28MCxfPvxFPiXTvHmtG41PVtSTVLW8tNFlm1TUIorLSrySafTLaFLea0jt/sVrI8QsIgLK3liuI/s32fZHXv5Zkss5dfLoZ6oToYWLo1q1CNShKUeSdZqhyr2mIfO1KrHEJU6dRRjGTTv4mY4+pl0qNaWXTp+0xLjUhCU1KFLVQVOop2jTlJJRXI5OUL2SZ/Q18A/wBoj4eadreo6IniDUdS1rR7BLUeGNPn/tW91LUoLyFL5oY9OtpGtoI1gnP2WUym1VXnnuGWJvM+hrj9o2yutU0PV/Fmq6do3hvUtQ/sgz661ja6ZZG5v5oLT7XdyD7GtvCttHeXctyHit47driWTYJiv8uXwA8dTfC/xUuvXct3eGBrq4la3uXt5S5EsdxPEzGJSHhV41iDzFtpVWWWRVr6b+K37SXhr4hT6cLfSdYi07SNCt9PttFbULO30e3vIbiZ9R1uaFbey8qKW1mhijs2+0XdzcwzXH9olJjbxeHxBwLmOEr08Dkzr5hh5+ynXxEZuMpTqTip0qVFOEo0uWN3KNVckZXn7qs/psqzvB4mhHFYt0sC4Ko5U6v71wjSp3p3qNOHPOpJKN1zOWyta/8ATbN+1D8MfixpOt6Lo/jPwz48uL26vNH1S98NNb3mnxalKGE1pNa2ZUWHmoTJBM0ENtNF/pMBe3cOeAvf2gtQ+CGiv4Qtl8Ra5fNpN74g03w74W0W6vvFS+GfD1hd6rf3kdilu6QaPpemWV7NcavfeRpunRRzSXl7BbReav8AMT+zD45+PfgL4uS3PwN8PX/jaXxY9hp3iDwLpdhquqaXqtvC5httSnv7WCRNCl064uPMj1O7ni062tJr1LqUQyNLX76/FL4A/tO/Gy/+Hmh2/gbwpoc9lpAtvFlu3xAltfE9mmuS2763p1obDRLy1fSmsiY7u6utVRplke3hs2SWOWTs4oyulHFZThcTWcXRpTxEcTRqVHOM4xi5YHGQdarVjOrGLVKf7tVOXmhPmc+XDJMd7SlXnCMIKSjCtRq0o06U4r+HXwrfLT5VeF43lKHvLl5VGUvzq+Of7aHjn4+fEy0+HPgiwvP7F1jWNbsvD+hSSXuqfEPUtM1MQLp1v4j/AOEQklS91C3urWTXBp9nMYtNuYI0W81QK/mfUn7OP/BHP9o/xdG1/wDET40+KfhvoniC6iv9U0PR7u+1rxBq6S3C3UkN9aX1yml6LeeU7RieS51aWKYnzrJ/K2Sfu1+yt/wT1+FHwM1y5+Jkfh7S5vibr+mQaZf6ra2zWtja6Yuyf7BpdpNPdGJpJYYzd30rSXl6UJ8y2ib7Iv6GBNM0qGYxofJSKZIRHImY54nMUhd9qDakiSLL3V0KNgAlfpJZtUnhp4TI6KyjL8Rh6UMVV9lRliK7jf2kfhq04UpfA1PnqzTk24uS5eKjGWHrTr4mq8XiYzm8PG7nhqUOaMYycKllKvJRUpWSpxd2ot6nxV8BP2D/AIPfAjSdOtdE0iTU9attOtbW98VeLdQudd1vUnsC08d5dfapP7Js7tppXkQaPp1hDG7lYYkU4H1knhPSrKFGSIbgFKlgNmcFdqJjCqRtClcjCkHrWVrnxJ8N+GrG2bXtSstMimkNvClzdxCe8uJH2rbQQFmllkclVURI7OQSpJDEeIa7+0p4Zh8MXXirTZ4E8O22uzeHY9b1iUaTpN5rEEMcsun6ZqWoLb2F9cQPIqzx291LNbskomhQW07R/K1quWUmsPTqxqVadOVWph6dRVZ04uV3VqU07UoSlHWbjCm27J3sju5sdV58RUclzyipVZJwjOTWkVJK0pJJ2pxu0k+VWV19IxwWkKCGOOHYfmMpjj3BgFICybN0eNu3CvhjuyAGNUrpI5HVF2SAAscKP3YPDZUgZwQD0PXnB5HxVa/tVaF4tZB4Y1/RBLPpt7IrzToIpLqzfyxZww2UN47yzCKQGYwC1jZWe4uI3V8+teBvHV54gtrW61C5ubWGaXal1HFJJZSQ7gjyrJHp7TyzQu2544Y1cwFHiixtd/mY8VYeeY0cqw+W5hialaNWaxFKlSnhYxouF3UqxqtQu6ijDn5eaSkqfM4yt0vAzo0pVa1anC3K+STnGo3K9uWMoLm+CSfK242V4q6T9S1dY5ANtvG5VmUkhWI8w8ID04JKsxOAoOcZ48t8XeF9K1q0cXsLia4toYEvLRxbX1v9mhWK3ntr1T51rNaJFCtrNGfMhEMZRikaius8Q3spjik0q8kuC0SmRmt4lQXAkUPHFjy5ygjLOJ5mllebOIYwOeetkur/AE6/vdT1PS7S5sZkt7bTZpZ47/VTLFIU+zxRwGySGCRdszz3sDIHQrbykqrexCtiquIWFUcRh5SpqXPCrGlQXIuaNq7qqHtYXbSaTUmox1aRg/YRpxqScHG/JrCcptz5U4uKi5uM3a7V0lrJpK58J/F/wP470e2sL3SBdeM/D+iyXYvrK1WO28YSvfuiy6je3VtaSf8ACR3kQgs4zeTW7aisWn2ERjktLQqvzLonjuTXdVmW91TUbHUbR5bTULvWbe+mvLOwtRaP5epXKWZvFuGkdkZLazYmQxm5MTRpNX6KeKNatNKnvrXU3lu4os3NxBpMklzKwSOG5ZYboeZZOrRySxozySrFPFMJokavlj4j6z4AvE/tQaP/AGVNqFzaTXyw2ME13PpFrbPYsdX1FNPS5lLM0F8vkFrG5+0KSouIRA9yrVaMnisbn83eVCMqOKxk69ROhLkjiZVeWfLGEYqnKLlzO0PZJt2fPGhhoxUKWWztKcn/ALPTUYt1IuTpODcVFTk3Nyjpo+ZptNec/Eq2g8VJca7pNjfXuqS2VveXtrZLLPHNc3V3aB7hpWZrmK2lVLq6XVJUuDJdskMriN0J8muPhR4avr6G41+yvdOuNd/s1xFa3CWtrp1rZ2k01zp6wXM1rBdi5VVaSW4s5oYZ7N7fTppneQT93Y67oV74piht49RurDTdPgsTc67fazDp2kXN3defpt/aMspW6eIPd/ZbaT7bDJHMzvYFuV9J8WnStQEZnin0jTmltYoIYriC8ma1ubexvne1Y3Mn2gM1zbOI3uvs1rMk1jdBby2niX8/zXE080zDE42FXB1aletKlOnUq0YRxVSioc0sOlVpKrFRhGLjGUnKTVSVJJXl6+AdTDYSOHpKtTjBc8JRlVlKnGTS5ZKMW7Qla/NrFvlUpKyXxl4u8I6beultY6bcizs31Gxu72XR9JvpkWC0todPt7XSLZ9CvpLu7vYDvmkjmu9Ks7sQxz3E1jGJ8fT/ABj4Us9R0pr230H7fZm0trbT7Dwpc6bqB36fa2l611Lp+pssM4k84Rqxu2uRJJPNYQNcC1i9w8S61oXh22STUbz7LqBknUHTJ44rj7TINk06mCYRWdrPA42/ZzIfMjVYYyqrOvzxrWl+GtO1uz1HTtOu5455LvUZg6peWYiWeNreK93W4ZLZiU/eTqI5UmWMoAhZ/ncRhZwpVcJ7KdWNOr7Z89TmcOaylRiopc1PltpFuUalndNI+wwXLiHRq1IzlO8I2guaEru0pTv77fNJLnbV+yTPWpfGdzpsR8Pajpq6Cmlpd6Ja6eyXZbTkg1a6g1eJLfUGT7BP9usfL1RJ7ZNWkv8AT0PnwGJ7duo8G/Eay05biaV440jRUmvZrdZmn891ZlgDowjmYxLtZVjcoHXckb4Py94q1zWJbq3S9g/dz6e76TBJFbwW9ix1HLGNlgXy/JuDLHNAPIeN4y0jBo5IZc6x8V2fhHR5ta8Was9vb/aI4Y4oZoo2vpsyeUIoQN0haRPLWRfNSOWdGlZA29OKhQxtfEUfZ4Gs3Q/h0oRlOdK6UKbV/flF2g7y55xj+7UnpE+hoVcEqMYzlCk1UaqWUXTcklJuPI72k22m3veTWrZ9Q+IviBrt5eqsNle/Yi1s0UV3c2unteNdW8N+IYPNMV3LFNHMkr3dksgtLORpmlEZJrL07WbXQYHOpXa3mp3d5c3l0+nwNHFbuzLIsUQKmURwQ28MfmyyNGvly3jKksmH+bdH+MGg+J73U9Ye5L+JI7dILMzCXGlaaXZ2tLUMY1Z3MlvfTRXBFxK8kd5dFcx20XO/Gz4l+Hbf4c3q6frd/JqrGG11efS5/sd5Fbu0cUlrbJFewX6Os89vFf3to5W3N/bh5980Ly/o/CnCeN9tSxlehVhmGInGlGVWE4xftpqFONKnKMHC8W/ae0XtIwTmj5XPc4lUi6UalFYajCpKdmoqUaaU6kpTd21FRXK7JOdott3bp+MP2i7HxH4qs9Isbb7D4M0nUri31tHuryw1eeHSliuYrj7LFbv5dhcRRTODc3tpcW8MA2WytsnP3R4O+Lbav8NFZktbSwubSO30uB3WTULqzw8VvcDytkkVpL5eEAQid8wo6MMV+E2n/GDTdK8Gsvh/wra6XZKz282tyb5NR1u9nvLi0uNRmnJFxdTwW8lrAkMt9fSC4hkcSxTTvDD97fs7/EQ+I/Bemazqk+k2eoeZCmm2N3Pb2cV1cpOyLCYNQvba7W2s9MgllnuoTem0vp7ODBF39uk/e8Nw3luQ5VXxePoxweJqU40oVI1p15V71Eq1StSTmowk5NUoQcpU1aUuWXOl+U4nNamZY2lgcH7StToy9vOFSLjCLnGLVKjZrmqU7c7qyfvXcV7ijf3Lxj4fuvEPhrVZbnVrqJWja4bTEN1NYTXRuWDQPawMtnEkAudQMzxwqLq7kuZ0/wBIvHlk/PfVvC/iKK6vEtp4DaaXYR3jafO+ov8AaUldrOC28q0gu47Ipb2iyRwXcsUUdrBaJLOFgNfoZ8afF+jeG/Dc6aZMLxp9Pha5W3gktil7d2tvay2kMT3EiMltd3zWod5UkuvIF20cav5Uf4+eIP2oPhjo/jDxTY3Fv4g1oXltI0l74Rtr+81dJxJHaXNu63uoWUOnXVvZSX4N1BfQ2kGI0fTgJ4rix+Pq5fj5ZlUw+T5bicZhcPOnKcaEoYmioKcU3GU60IQlbmnGo41W0koOLjKT9vC18HDDzxWY42GEqSpyjQ5qc6dR1HZU24xhKUmldSpxUXaTc0lc+hLSOHStP0e71u8tLDTLowI0UMCy/ZrnY9wrTW9xJiaSCVWiRFjihSNUZQGKhuM1X4krea41ppF/pbKt0tpbvBYxO12ovHhjt7m4+wWBnu2LFFlubdZ5U3oHmm8sr8K+OPjtd+JbM2WmeLL3WNKjvm1LT7HUbr7PqFnZxCKXMcq25lv5YhC9tObiZYZrdQQZnXzh8+X3xd8VeJ7DW9EmaxuNM1a5huzEmjR6NCZtOt5rO6FvPbxoMfZrmUTwQutvcssLtZSTIjJ9rheAcTiMZPEVKqwjlW53TlKcnShJQbmpOLpyq2c4taRja/PfVee+KMtoYahH2CxslRcYuEkpe16+0jFxk6XMuazcmk7OFtH+v+lftCfBTQPEyL8UPFXi3SfDNtZyWmo+LvDRtb2W21lLO0McMOnSiBr62cH79jHfoElt3F1PHuY+M+LP2yvh1ea9eQ+ENV1jxBoNlK0Wi6/4kt7S3v7q3O5BcPo/2o3Fwyh1mcHVUV4oYixiRpIo/hX4BeJf2efFmj+NvDv7SFp43hubfR3uPhFq3hK+0220u31lYrqKS38VS3U1uIbAR2+mBb3z5C0WntbNaRvOt9FpaD8ENRtfhJ4h8a3Fv4Z07Sb2VdZ8F+M/Eeu2UseuaXaeJta8Ivo+jR2GoXU1reL9luL+/tpLfz4INLh1K8vbXTri3M/tUvDTJIVK/wBcjm1eOElC1SbdPBVp4tKSdOUZ81R0rctVcqjBySktdPna3HGMqToOhLLqNTFxmnF+9iVDDzblFxnywi5/FTi1dpKeiav6h8Vv2iPHMGoppkPjzw3qy3PhyTXZ5NEvtUj8KWdtJaz3MmmibTpF+1arbRLb2d4i3N3afbme0WZo1aRviTxR4j1Xxbd2uoR3cUtxLHaxX0rTTT2VxMZo5RdQLNM1m0McRe3dJvNmWNcO7kqYvoT9mj9lrxX+074pm8HeE5107xVNrZ8OaBZi11PxFo+pzyQ3Lawlkum291f2yrLNpF7YO/kWl7YXGpXUNzcXFjDYXe18RP8AgnX+1v8ADHT9a1TxL8NtV07wh4d1ufS18QQfNpmsSyjS5roeFwXt5NcitrHWNN1jVrfR4rvU9N08zX19b21pb3k8P22U5RkWWVJ4XBYTB4fEYeNP2soYX2UmpQSdqihy1H1klJ8v27aX+WzTNMzxtKnXq1pzwdao1Cn9YjOSrRkneVNT9pTdk+Xmgrp+5fVrxv4Q6PqkfiKHWtR1+xl0Lw+s2vaxG/irwxpt29rpkQaayttM1bUIjrcl7NdwWt3otra6lrDWH2ye00q5e0mtx96wxaD8R9P0Dxm2pan4f8Xp4y+weIdN099N8NRaz8OfF1s1xNHpFjbWun3viW60S/uPEOiyy3er2MGhaXD4Ws7W2uY557jTfKvAX7L3xnjuf+EJ174aXXh7UbTxfpvgS8ttL8NapcP4h1eW3Z7+3u/EmowXek+H9U1DRrW9l+x6fqdpqWsXtrYXF1pNvpsUmtL/AEKfCz9nf9nW6+D0vgvRr6x8WW94YrTxfcalpepX3iuzmvLG4tPFuipY6hqEkVvqfhTWBJpFmwltre8tU1m2XWns54rq98ziXFSy6WFx6wkKjo1/Zqm3CE5xSlN0o8y/ee0ipP2bjGMWo81WL5Tr4fp/XalelHFSjGUJTnUftZRpe0jGlCpOcNIe9Ujy1Oap7SKlyU5KM7fzq6b43+IQ1TxP8P8Axl8QfGeofD6aw1/QtY0BfFOpWLmaxvJY/DEF1dxfbrNZ0v4ILiKfUbO5srCxkuFVhJIWh+jtB/Yh07w58Gtd8Qa94m8NeIPCnjjxd4dl0aOPVYdM8d6Pa3Vpb/8ACPeJfBWvatokFz4s8FeKbjxDPoPxF8NeC4rLUotU0jwtJrTWEieH4779cPhP+wjrfjP4teNZ4vhXcW/wj+IF1oGh+PvFfiLU/DzKmm6RbS2WpxeCdKv9CuZLbVb3SpNL06K8g029traSxne61KSa5mkt/sD4o/sG+Dvgl+yl4p8A/BzwHpOveMPFAs9Ku7m60LRL1L6y1N9L0zxHHaadeSxmCOXRLS6vdOi/t61v4dcMeqDXoNTklvm8LMvEHIsuwdPEUpuNeoqLxWFw8HOhg588eaFScaCclOVWpG9GfO3Tcn7OXxehheBM4xuLrYeVClLDupUlhcbXqtSrRrU3H269nWhZ0OSFTlqRhBpWbmpOEf5+X+Cnwi+HeraNqV/4Y8LaPrHhX4i6A1h4A+IUsVhpupeJ/Dtjo9hqXhz4jWFreWd/ongi8uNL18eIotP1S08Ywvq2naX4h0/R9a/s6+vOG0f9o34gfBqSbw94O8OfBpfE+g+NtQu9JXSvD2ja94c1PwrNHqulav4PvdTk1SfUdb0rUr2UT2Oo6wn9sjThZTadeaP/AGfCr8X8d/gL8dIL291LxR8OfHXhPQ/Dd9f6DFJqXhXW4dK0qzvHknULrtvF5Qbz7i5vVsUSe2hWa4e1mvYm2jx3QPAMEunXFzd6pfXGo6OLODSY4YJryK7eRnWWOZ557SfS7W1CxTRebADcfamURW7xESfT4bM8vr0MLj1jMPXjHDUnGHI8TWj7WEKccROUsRX9nWk51nOpGF6cKs4xqckajl87iMtzOnN5bWwcoynVlGUpzp0YTVGUuSFJKnTk6SUIclOU5SqTUZy5pTil9v8AwX+LHgb4geK/DV/478CafqHjjStbtNa0zUdP3aPq2leJP7Ql8Q+LIdPvke4/tX/hKZN5ittah1SVNaEN2Irq6u75Lj9jL/xL4S8feHNK8Yx2Yng1e0WzneIXCQWd3b2kTXcNwsxminu0862N1B9nMhWSGQQwGVVb+efwZFr/AID8R6F4u0jUL211aDU7XV7eSOOaRYJkm3i9W9Km4W9s50gNvO5jubW5+yXtlNFNtlj/AHC0r9qPSfEN1ZD4l3ttqNzeaf4a0rRPE+heHo/B2lW+naD4Ra80u68YW2mr4j0ceI9RvLiz0PVhosEepC98PSXeqXl3da1qF1bfnHEeXYXMc4WJp1cO6+MjNc9fEP2DrUpqbrJONSnSrqE5c00qdOpyx56ilGPN9FlOKxOHwtbC4yrVjSwcafsaLw7q4hUptRdJJcn7lS5HG05ShdqFGcXJ08DxJ4a0fxRpkNlqWnWt/pFzf3L2zXRsvtMbQW7LJeStcxkw28kX2i2s5WZLhboRFI5EiuFk+Jte+CWjaPY2d9oFrDf2i6prmnw2uuSx2F1qlrox064j1K50u1nu4tM0zV1vgmmKuposMtpqVkss72TXlfpvJY3Pizw1b6zaQ21loU/iTw94XstVt4jPHcXuux3S2swigcXd4gis7qW8jtVL+RGm22dp4t/kPjP4W2ln4e0HVbG+OpeLXvNRh1rwhqECPo1nEIrvSjqEurQXYhneWV2lsoXha3sSlpqc1+6PFFXx1bFV8unOdOr9iFOM5+0qUMTXjJ04U6vJyRiuT97UUedx5I3cUry+hw0/awcHGDV5qapwjCpQUo88akISc78zi4wfNH2jcoq8nZfnG/gTVrW4lksNAD6PbxNfXH2aSG6t7S1S5hglmlSTy7uOxhuLiC3WaZUha4ljR2eZoFm7DRdWurUXlsyWCwXEIjjmg0+3iQXE0StZWwt2tpkik8u42tdOjfMElNxbgiRfZbzwp4sF7faNe6pHpFjJKb+50zRNWuFt4hap/aNnLJpkUst2kbWt5eLDqUEE0Vuk0kfmYl8ubcufCl5c6rdTeGYNMtdLj1NhNqWiadPeaFc2NtbQabbSQ2+upHq0Ml9f2s+pBL54BLPrEKWumWVvDa20nBWzdzwUfrVDDTqSnCnS9jiZ0IT5oKVSviJVIVHCjPmUFCjGrzxlFtyTTO/EYJxqxlGvGMqfLPlqRjUkpK0IRhBqlyzhbncZuyk7RlZNFfwdfa8+jm2/4RiF7eO31WG21KDTLa9S7mvNDit7ifXI5ba8Or6fpllpl1qemRvLFLperW93qWl3FtNbSk9nZ+G9L1z7epsphfTiTT0XU9Zj8rSVnuDcaY1xLb20eoalJbW0NyXuZdOFmXXT7S6WCM2rTJb6bqen6Ypdr1rvRbi0iW9uIYoJ4IbxZJtHi0+wmjdbB5jDe3UKlUkuT5beZGI2Z36XFremahb30lvdWt5G2nXgFzpEgu9oVHsLycq1qxQQqtxC4kMOoo0DyiVJdtfn2auvSr18TC1ONOjCVOrhrqV6nJZT2qTUHzxjJOCad3b3Uvo8PHDrD04xcm5zlTrc95RSUUm1SjZKUpPm0k171+XRt6GkeFr+XxA80eoxa5a6Nfapp2mX0lnrC2Bt4ksoLHWng1S1tJNLttZS7aTSUuksrk39uplt4GEAr7J8JWkHhTR9Om1O1B1Ge/0xRb/2TC1mLXR447cQTPHch1u7ucSf2nDDDbXTCKG5GpK14yr5n4d/sFtL0/Uls725gufsp1iyuHsTZX8VncCSzLJHILmSG38pLZJXaK4S3jNpC0UbRtX1F4TuNJ1i3sYJ7iS6uLGzhaS4uomiXz7+a0uJSjzIdRlRHFwZ0vpJbcNfXLWkAnc3bePLGV8diaFSc8PTxOGg6qtFuhdQ9m5ydWpJrETW8HNxi1O0f5OeFHkhV/jzpTrJc81GMpQVkl+7Sk6erXux0TV3dmy1lp0dlChuVub26j+2zBIX06OK5dP3YkEzvIZ/Klh87e5eOUvFIWIdhxmtajJHGtjcLuUKsgdUdZoQmSSAD5TRpGjkbmlOSCNhIrode1Kxs5by1uFEMYkcxSLHnaFJWF7Yb9wRWJA3bt6t0DYK+bz2+o31rKkWq6fDp000Cpe6vfJYW8aiRZHdZZQXt3jH7qWB4xIzPsUMy5Px+Pq4zNM6jhKCqzqVFCmqWFUeepFQUZK6d0vdcruUt2o2VktYxo0aMJVXTVOKlKc6jlZWlpJX6JO1krrqcJeeIpZrS7toLpYX864iic3MdnfFCsm2KSO6NtvV0VlVYGMkjA7EYbK8N8Qala+Io9asPEmpvpMUCz3UFymiLqc7SjVGmnESBbOS2ikgeSaOIyylpYkZH8yULX0Brvhy3trqSGFo9TS9ls8XAeVreScTIY5EuJlhjNrsZnTzVT5gW3gk48M+OPgHVPDjhDZzXlpc2kEdjqlksVlFNdXUkJSNne8hiiEUKXD3V2khgVCS8TKrhfQyjJq2BxkKM7QrYSpyOEayhzShL2kozlKUaalaMfaSWlo6ysrGiqUa0ZxklPDTpe1bSkrQslzJq9ou2jXK49Ve1vdv2a7PRrXQrjUZYdG164sJLyzttdey1MTppRvJp4NNKa1bLc2ltEyEPp63EtobtZ1zI0Dk+gfEr4lXtwiWFu6SwbTsYeWGtYnYJGYPL8rIKthjIHEakkpGTleP+CPiG7tPAdzFcWepWmqQyRxX891aRw6feQvGHtb2xYoLCZXt1W3aOCWF4mhUOPuluF11HvdXubqe6SG2kfABBS4VN2SsUEQaaWMsTGBGzPKEQsCcMfdw+JzmpV9hhMXWVGdScqtJWUZRVSTjQVSNWcZ2Wz0Tc+ZLmevqZdhsFVw3toUcPGtTX7pVE5ST5Vd8soqaklpvsldHmfibTk1RBd3iSF3YRu8zK8MyzbY3hIJyY/3nlsqIVwW3EmTZX4pftpeB/CPhe38Y2OhaM1jNqWgm6a7tLW0tdBsniutPeZFury7NxLeTIhgiksLKOa8iumhup5LJEjg/fRdDiXT3W71CWS3kd0gjkto4IrWJkBkzJb28NzOJGIOZGlkBJG4AYH4q/wDBSDxv8L9SuR4Pgi8nxzomn2EupS2UsyRNpV9MTZac91PObd5Zp7RmVEtJfKiuCBNHLL8/9BeFssRSzeEadXHSjUw3NVpUYSjSp1HUg6saynNRSppqLk43k5e4ndt/nvGlKnVw06tSlh6MVGUU6jftueNJ8ijyqT/eO/u2stG+VXPyS0Pwxb3Hhu8j03WtDJQ+dqdzez3EVzaQLprSXNvBZi3hlktVdp7Q3is5nuBttYZFKy16zo3j7xBN8N/sN09veDRdPXw/ZOjNFdQWl3LG0e6CUtEosRH/AKLtQXrBLi58yOQPMvhUOg3D6lqk1vf6XZLEsl8F+1TSxpGDBKltbSXEaS3d1GjG1j2oWeS3kAdQTLL7Hf6Zd+FPh5olldhLS91eSXVbpGiSO7xeC2Zbi5Ajmvvs0litvJYxXItjbXTzvFD5dy8sv9A5hRw2JpUo1Y+2lLFUqtOMvdtJNXd1dSSV0lsk7aXu/wAjy94mEqk4SjSjClUhOUWpStKUYpSbStd2baT2b95WS8Iu45bi8YzyiMhmjMscc6F5UZ3d2JyVIj+dwEwcsHII3mKGxkvJmMsVxcXATZNKSzKvkCOJY1GZiFUEhQ6h1UBSQoUHQ1RZ2a5hm3SbjGvnyMxlt/KZo5NruxeMFlYXS7SC6lAMEqZEhnCu39sLYTMyCRFmj84lFI4w8e2EqUYDYC5ZdxLISfTjOLS9neySTd77JWT1+Xmc0k6bnJupU5XeySmpt9k2otLunr3etv7CPDPxq1PwfdfELwla2v2jRLWDTfGUIbTTdLbG5NvK72qatHcrJD5u4yW9h4fjSNmIkkhZEhX0P9o79qLwd8J/gR43+K3iiPTNPstT+Gk0XhSwW5t7G/vvHd9C8OjWtvoWq2d3eLHNeyJcaodKsYLf7LFLPKyiNtngH7RPi74XfBrw7YfEDxhewDRvFfhK+0u7ZxZ6rfX2p6ZHDHp9otnpwtYNWnlmC744tTu5YRHNGVitlklX+bv9p/8Aad8TftFNpMGq3aad4c8NWkmn6J4X06S7i0tB5UDvqV9bPJPFFezR42xWSWdvBtSKLfCk0kn8q5R4eZP4iYrCZxgZY7L8sw+O5MfRr0VUhUpxqyrVsFShWclQWIw+KlQq+yShFyc26lmpf0bnvGOZcH4LEZbiHQxmYYnD1fqmLVZyxNNqmsIq85U4xcZYfEYSFWl7WPtJRikm1LnXzfp/ijVfGviPXj58moaz4ms7mGye6upiNItxcvqNwFuf3jzM9sJ47jeyKTIZ2w4YDzuefVLW41ewsdburSOWye3nW1eVP7RELxvPZyFWWNbYtFuUruMgjTzDxlKEYu7CbfDe2UksUCyKLa6V1ty/PlzTxEBZo42AdHLmM7kZjJ5sZoX0oF/bTSNNeXixxSuqHyoGyFjWNXdpZHThN77nEoOMBPmr+saVKNBwp0IQhh4UoU6UIw5VBRSikktFFJRXu2tqrWP5snOdZOVaVSdVznKpKUtWpON5N7ynKTlJtttt9DQtI5bixGkSwzJHbpe3kZEETSRySwBVE8rp5z2/lQo+1pvLjDNKilmbLPD8H2FhDd3MFxBcRgQ3SXj+XbSBWnihmjdhCCMMJEUq6kyFmPFZGq6rPPdSiaZra6kc5jhfP+jqT5a7o9odBHhE2sVAHlHKjaZfD9xbwT7byxe6tY5omdJX8siSQMf3CkOAsQdXIfesiBlCqSwXqUZwi27W/lWt9rPXTp6+uhzqVL2sFq0o8t5NrdqystHu3dpPz1d/UbN4rmC1gvI2lnh2QmdJWMkEJykUgUSBRtJEgjRsMA+4Z8wDjNb0fUdE1Wez1izMUsc00bxRqMypKN8MsLb2JVhIhUF9jIECttK46C2u44fIvYLNxIm4gFSY5beUyGOSTDBgjB8IRlo3CFRyoE3iaO+1VI9TuZPOk8uJrcPLFI8cJEaRwzOpLoYw8pAb95iEowLHIzi5JpyfKm7+9a99ErL7nbzXcmtCTTjySlKDUk47cjtZtNapNWutflqeS3ZcRFNwOzfvZucEMQjn5VkkL7i2TuOQARyGrLsY/OvIdNuWaO0lmDSvDF50kJCssjGJCryBEZmOCGwPmxtIrpL2KUN5kmAjM0LQBBgFZCUyJAxMkiCRzgcjY4AwKzJIpbee2ukiHktMuf3bOWLtgqd275Ywykrk+WvzBsk57EuZeVlq7pdO2zODVStqtbNabPe99D9WPh7fWNtb+H7Pwrd3Oq6PoE8kNvrzQ3Fj/wAJBZx79NttSn02aRRpb6jaeYBZzLM0ZYiaWSRmI4X4qxXnwh8f6f4yto7HVPDOtWkK6nZQmCSRkby5S7Rh28opKXWObyowJFZTh2ZGufBTWIdJ8BabY3NtHDdeY4lsobaP7QfKeFIruaeQNlNkrt5YJSJVJId2Ar7x8K/B/wCE/wAePCkw1yytdQbTpJtLvDBe3dpqOmoJI5MRNbtCqyC6QXAeZbiGYShRFLE0axebmmKhgfZVHhsTVVVO/wBW5ZKGzSftKkZdWlZybtq7q7WWYWdfE1qUcTRjKnJX9v7vtFpdpwjyppuPNdKOtrWvbyTwV4rt7vTfD3i7Q9/2LWbWAvbi4ieQXSSyxXmnz+XHvLWskVyyTAElogFhPmFK+g9R8ISa60moaNeSXun3Fvazm5itnSGBrhLdpFaRkmaaS1QC3k5tpV2soUR+W8vM+Cv2GvHPhTQp9P8AAvjK28Z6Pd6vd6noHh3W4YNI1zRJZpHtp7VtWiuJ7C5hlQ281vcSQ6VFDdR3cqwRS3Eyr9J/CLSPE3w1m1nTPiL4B1PU/Ddlb+VqFpd22pwz6fey3DW51nStc06KfTWiHkLbvJdXF1azxvASkrmG9t/mMyzTLnRnOniYSqcsP9mnOFGo9UpXjVdNTlFP3nGUk72Tbsj6PAZZjaeLVGtRnGjd89eMZVIRjyp3lOkpNRlZpvl93mV0lcn/AGffiJ43+GPiJzdapq998PrWLRLm306aR7izh0+y1FruWxFlJE0skd6bstCsF3aQvm4F1HOQJV/aT4X/ABMtPHGrX2vok1/pzssKQCRxaWF1qlvd319A9pbGdtOQSGa9jilupPssEU6NLJNIk0Pwk37O2ieK/DEdzNaSL4S8eWd9f2KWeqRDVbPTFup7dzqqaZcPeaFNG2nSXaWkssUr2b2t/Es9ne2879r4XsYvhV4Ys7HwRd63qs/hzT4dJgG+Cy1+6tDNcSzG61Pzo49ZvFtp4oory5tZrowWcERa9WNopf5wzrC5E88eLwyw8amY46hQzDCypUqXsY0k5yxcZzvK8tqvsoxnVb53Kpy2X7TgquZQyuNOu3L6lQcsLPmqOVVTdo0pt62pKK5XOV4p8qfKrL9H4vDuma1fS3Qghu5ZWdbebTrpLaNS0Gy13maF1dY2wJgsSvMivbpLCrJNHy9/4GtftS3EumQ3Oo2LoTsfJlKEO4e7tpXSUozgCRSDCycMACB5l8GfiJf69pdj9t0jVNNZLdZFJe0vI1ijaOBzeXMbWyWi+cu2OPygzsJXyFI2/V0NhcNBHJZzRT3d9EqwCLM8ss0m0bYY0WZpZpGzEmxXUuxydpyN844byfF06NHD4amvZcuJqTXsqnMopNS/eRvKcJJ8souDs2tVLTkwOb5jhpTqVKtVOp+5jTkmnCTcWrOOkVJtb80W3e90fU/9sLqvg/QJb+K3ttSbQ7SUzWavJ9qW+t4XaSe7a3RZBEqy28NvFHBBBLAytJJcJM03C6bbrcK4mjMituLxMWgeWNS2FcFSybgGXeAGLruXk862j3kGj6db6HqElut01vZwz2Ucc4ubOO1ln8rzVuI7aN72b7PPNdKrSIGfM32eVmjS3p1vbyRXs6kqWEoDFVQxhC21giH5WAO5SDklgQcAY+GjiIp0a2Gq+0VOahUhVfsqrjCKUfdTSbjFJ26p3b7/AFMaF21OPKqkOZPWSc6jbbTu2tXq1oul1Y8VvviEmlajqltomveI9J8Ky3Uh1DwxY3t/HaRun+jvIttI8CXM7SwShpZrpRcxXG8wgIBH+Vv7ZyeGJtI8Y65bLrE2o2+mx6p4edFihFvNpt7Z3tzLq0LxNJdp9nt7pFS2kBMzLd3DSFpVb9FPElmlhoWpXc91DNPLF+8a5uD5TJAFZHlAjBZ1MhAOHaTkDKsDX5k/GDxpbfb77Tdds473T7SP7YSrWk5WzmkVZQ0e8S7Ym2MrGB4hFlZWC76+T4z4xxGYyyzL8bgk6znSxFBTg6tONNNQnTpwqznDCuWHc91KMJv2kYJxil6/D2WUaGKqVcPUnP2TcZqHLTcpR5Zc1SdKEJVUp+7NtuUoc0Zau5+JPxZ1PUPHl3oup21ktjOlmlhdT2Vxc3f22YvcsJ7mFkWK3gjCyBBGpeKOUpNKCwZcXStBm08M91cIsLpbeVJp8kV6S8wYRLLKtxJhElEiStHI0iSRiMrmNwnR+Pv7Jh8b/EnSPDd1Nqfh+LXNUXwszWiWcosrK9lOn3E1vHAkNsJtOeKaS0t7dYosDy5sPtl5Kyv9SgsTJq5ZodWmmnslt5lFtcGwWFbiWbE91qfzRNL80myBpw4Qv8yp+r4OFajltPLsDGEMNhKMIRourTrqUJ/vH7CpaoqvJJz5XzOnypunpa3i4r2c8zli6lWop1a31mDlCpD2c3HkdOpCCTp3jGK5HDm5rc75rnp+myMtwlqLmMpbRqqzyTMsEuzcd0j3LuzMEWQIqBpHUnMZILr2ccmoCCxdWFvBPdBmu3AQ3OxVgaBHRi8qRxqmxm3NGsrMsiu4jHH+BdIuvE0Vu1tbyQzPLMs9/J5AaS3VAi2mnWMjWwkvI1mLuZJXCMVk2xtFKy+76L4Q8CtoWt69pd/4g8Uah4ckSwu9PuZrbRLS3v7wTx6Wbm7FveWInaSyvt8K6s91PFZ5hV44pHX4bNqVKgp2hTWIpTkp+0purKrKdo8kpRtSp6yjKCqSle6vFNxv9LhK0qsYOj7SMq0VGc4yVBwoycVePOlOafLKMuS2q0b1a4CXVWtY2uGDSBQsRSFysICySR28swEZBZEKKrjOQpaQnezNT03Wtb1vWra00vTn1O4u8WWl2to1xLLHLK6DfMwVUIigR3ud7BB5g3uRsKfRZ+H1hF8NfDnxG1Pw94T0zw5eXki65c33irUNV1XV/I8+2bTPDdlpZtUFtOkPySzvcNbX5liu5I4LWQXHkeofFPT9MVo9B8CaNoen213mDyY55b63UJGgiudQi+z3t5bukMV08LyGGNUmkt/L8xyfncuo0eVQpZbVxmJjGUJe2lRjSpVnJRftOWpO1RW56bUZxnFx5lZs6Mdiac3GKxKo0PaKckoSnGago88I8r5mnp7zSXNftc9Li8HP4Jhh0W/m0JNT8Z2ssNlrTT3t6+s6tbulofDuhrb281kkMN5fQPqmoyFbN7q3CCSB/JW58Q8aWninT7W6sLnSpbG+sGgdzJLGI44pGaRXlnjSWEkxo4VpHEijzFKLLC8FdPof7SNusWp+HNR/tvwFDq2mX2lQ6pZXV7qcMOo39zctf+KUikt31PTWt7TUQlnotld2tr5yrex3D3T3YuMf4SfC+4PinVtT07xnN4kMsF2v9ow3NnY2/icXenvcrCsN9PqT6hdR26/aYLK4tZjDfiSW6mjliVj9FQySlhKtfM8znKni4Qp1aVOtgOeji4QdqcIVcJUdCPInCDk5RUeWV4KC08p5pVvDLcE4SwdVVoSqe0UKlBtXcZU6kZ1JJyTnT5YR50ox5eZNHjM1ylyLeK8lNzJPCpaQskS+ZBvRIxK80ysrlg6oI4QxaWTdGoiMeckkGlXK3aPZ2628zKwEUfkwuqk72RAI3Zl8mOQSBomBDsuXWJPQ9duTpUC+KPiB4b8I2Hhx5NRtJbSwhvtG8V2stndKRNpNtZS2Nrf380l4rSXQtNX0220+W4Nxa2sscKxfOV58ZvBkt/f29j4P1LVLS3vb2NXutVu/LMEd7bwxOWtbKBtltDGJJJBbATuHlaKCMtj6/LcHj8fh5vCYV4qk6XNUjhvYOnQTkk6UqterRoqpCLsuSUuZJTinflPLq16Cq4WjWq0oVP3cqGJqwcZOUYJJ+yinUV5RcpSqRio3ak4u7PQNUFu0U/zMs4a3uLdzCs8AeQsssjeakywxKp8xNqtEGY5QlnLdH4d0Gw8fpN4N1y60aO7stM1zV7TVtbvrHSbOV9C07Uta/s5dSvZWt01bUUspdO0azkkhXWdQlstMjBu5rWGuavNW8N+N9B1KPwfd31l4jsLO41O88N6xGNRa7srHS5ryc6FfaWhi1K1FvaTlWlXTpo3Xy2snSQXUnKaF4I+I3iiw0abTfDfiTdOIpr+S5WZbZoknM0YtXwbgNDhxNDIVkQqGSOMExnoy/B4qWBqU8Ri3k+JwVaahDGuNGthfaU4zpVabnUg6uHnCk24QqSjOSl7y91rmxksPDFVJx9nj+aEYydGnLExrxdSMZwlRhZRmnJNVJKLUdYPlcr+qa/8Asq6+3iDQ7DwDqUfjm113w5oWrxX1lCulz6Xqet6VFd6r4b8Q297IselX/h68knsruZruWG8tfsN/G8cepQ2qfoD8Af8AgmB/wkVvdXPxa1vVNNs59Pimv9K8OyRpe313POz+Vfapdy3EFvaLapJELO1srkljbzR3UKsmflrQJ0+H2s/Dbx18QtVebxPpWkz6P4f8PoJJLN7RTc6bBf6k1vCZ72W2tJmeRXtL6+vG0yysJriK2SNYv3/+E3jDUbbQPCI8QXMFyninSk1/StQhgWZZNMSbUtNjmaG38pI1bVNOuNO1BEWSS2e0uGMPm2/kN8hm3GWdc1CMsyxNLL5R5aWNoU1hY1qtGf1ZR9tKrW5+erCE3UhUoQqSm6esPcfa8ry+NGdOhg4xbk+eNd/WK0Ode15eSFKjCMlRUlGMYVJwilKU5Tu1t+Cvg18NP2efAen+A/hVotvZebZ2zrepaNbanqWo6nDGLqDX71oTquu3QnkFlFNd3NydxmNtGElQH9N/2ePhY/hjw9HrHiKBH1rU44Z76eQliol3TxWwdl8wx2sLCKPATfteQpgoqfN/wQ8LHxh4jt/EeqiKewhdp4PJjZIIrMSoil32K7SuI/LDfuzFEVdY0fkfoB9qsINPvraxF6bS1khQvHE8trZGQusE90EG5ISu5E24ckFVZirI98PwxGZ1p43EVZ1KEKfLBzlzKvXherUryUudyTcnaq53S5nrHUxx9SlhoRpQ0qSUFO7tKMEoQp03oktOW0YraytfQ6X+3bW1STevEQ3RlWJZEUgKykZjIdSxEeMgE5I4I+XPjX8eLDwpp91FbMlxq9zKYhDIrm3so2RpYGmKfKJJGVmhTI2kB3IAAOL8UvimPBel3SwzNJdzJK0cSqrJCsjDDyE7XI+ZiibsDaQAE3V8L+OvGHhrX/Dk11JeznXGt8SQCUSR6k0kkwlN2peB7aaGPyDAwabyG82MKQmytsTxBTr42rw9gcbQw2Kpx9vi614yjQpKUXyre1apG/JHVpO/LeyOeNBUqaxVWnOSdvZwadpXXxPvGLauvhl1dmflT+1N+0T+1hY/F2TxjD4rTQvDGmy3kejXttpNnqdrokd1bXFuxvhra3ekw2hsnePfb23n3tzeG4kmKwo0fmHwM0/9tz/go5qun6Dpfjy6u/hd8J45NBn8Z+KLl7TwdpGoateahezSwaVpjo+varLNdXV5babYbRax3EPnLpVkYJW/R34d/s6XH7UnihvCus3OfhrprRz+JNRdIY76CyikSS50OK6uYXtHup4fMForiYIN82zekUU37HeDvAfgD4KfDzS/BXwt8OaJ4d8HaTJ9hsfD+hWa2KQMVkebUJpEh8u8ubiVRd6jfXMkt3eXNwZ5pZJHZl+py/B5XQwspfUcvxdWvTSWJlQhP90+W8qkre0xFeUW4upUm3C0Z6ygkoqZnimqfLOpRnRq80Yr3XGai0pU5RalTpc1rUkoc8vaczUZST+UfgJ/wT7+FXwZn0XUtb8ceI/G+u2eljS9Qt5b+PQvBs42LcvPb+GLSd7psyI4IvdXvIpjM0N00qyiOP7YW90fT1s9OtIY7RIJI4rWBLWO2tjbg+XFFapEojIi2L8qiMRhREkZ2Ljy3xT8QdGtmVtQ1CNbiKPJhUi3DyqkYKIFCySTFQrEoodzkkMzEnxzXv2hfC9tera2upWrw2hLCSWTy1tJXERuQBOWaFRJtV5GVZGYHCDY2D2GFw9OFOhGlSm0vaSpxV01re7astm11Wj0Rz1K2IryVWvUnVmr6SV0ouzUdGlq2mmkn9x9a31zCkrS20hSKOIs8cjRGJA4O7YshUySMuE2cuGIlVjj5cdZor3ULWwuGhYSum+SUx28aZO2OQTqpCoIipl/d5Mhy6uVj3fKdz8cdGvRth1e0YgiRoBOpLQs8SCcFgNyl5kVDEzYIx0VivpHh7xzdMVNm8MMkgSaKTEEjIGiMLlZXDNGxSV1XbskRwsiEMisOV0ac4zinFtppqNuZ3lFK8ZN35k1pdd1oac7ag3eLhb3ZJrVWfZrXdvzPdvFWi6XeaabO403TUm0tGWVittK1wjtL5ZeTy83MpRzEkokUpCPLZBhjXxl8RfgGniHTbiXwp4hutO1OG1uI9IgnlklsLVpJ4ZZtNhuFPm28UogEAWaO/ght58xQI8do0Hvw8VXc8qwtdJNbpIqmKWGBxHHK+/EkpQuYnkUMWDsAirGeFQVvrZ6lrViuoadptklppYSS/ntb+CY2scqyMjXluHQ2jmWw1CTLxl3ga1jZifInuuqrlGCzWhCNSgp1X7vJGUqVe0eV8yqUHGagnBOSUlF8i5o9Dnlja2FmpwkqajfSTjKm3orOM73c27WSu07Jn48Qadqmg65faJ8RW1Kw13TZLbRRFf3f2mW0Dy3t1afZlmVoltlt54Wt47Qra3KtBPGyrcXqz9lrcWoaBp1teSSS3Nxd3MMM8Nxa3kMGmGS4ubuOSCzglNrHbfYLS1ljjOipNEbpt9vp15a/Zo/o/8Aa88AR+Ifh9P470WxsbjxP4PFu8rma5gXU9FkvUhupruS11G1ja40mKfz7aeWaOGC3glifdvVT8EaD4i8R62dQh8Ya1pl3rWmCW4j05tbllso4GMto98l4LwabPP5S+Rb2kF7b2V+JvtEj3caSXFfkOfZIslxtVVZ+1pJ05YKqvbcyg3FqpNxpuLq0bTi1LmvaLi4xnZ/a5diaGZYGFWjTdOpTlKGJw8acXH2l4WUOWzampc8ZN+5F2l70ZN73jO106+t202V1nmdJtQt7idoZ7mRLq0tJYRPdSwRXcCS20dv9kju0LQb5ViiheW6UfNPiG6udFvZZbma8u9Untls0u5bh7yOJLYJHE1qSXJeK1hhsraEAWsFvHHAYfkt44vdNSvrSysbpJ5YNOjtGa4hiluI9Zu0leGwePTJL6yiNrFGtrPHIqyMBbzF0cGSWQw+e+KL60vbGFrKO2luo7WU28i2jB2kQSYJSQEs2yTcrlg0kwV0CsgWueolXcPbKfJGdHmqQgoVakWm4tySdRUryhKs4y3hFbxZ04Z1cLe05qUk4cnM1GNnGTUlHRtWv9qLSfe5434z1i8givvEWr6rqOsXbIdQee6aXVb+N7u48xkaQvL/AMTC7vbl0lWeZ98sq3ExmmJJ+HNW8V+JfGHiU69qdzeWq3t5NaaDoZeOafT1hdomnulMKRSPbiK58x3EC3VxDPJLBaWtnPFP9QfFDwZ42ufDdlrKpPY6Re6lb6edXcpbpaXJ0288QNKGuJWCW1p4e03XtRt3kVjPqVpaW0EjXQa3r0rw5+z54j0D4Ra54k1/wLo9x4v8S6L4nXw2upzXtxFoNprHhDS9b8OaTDp2k2N2bLxB4c0K3uvFviu51iNFvY7mbQ2utHvbeZ7n9C4bwdTKsCsxzClTq1a9VYTDyxEa8qUFKry0KUKyoygpYiN6kZttQhRqNtPRY4nH0KlRYbD1rVJu8YwnThONOEo+1quN00qUnGMuWLv7SKvyqUo/CMur3Wm2Ftf6ZY6vNYajZPNb6nNAYG1KW3nLPcwtHE0Mn72H7Wk5YGUxwyTCGRQi9f4XXSPG3w60nxRqHiK28K6foOg6na+G9auLS+Oo+KPFM2tWs+qpeGO4lNlBBZanfSW3iG3thFJB4c/sq6c31xbTx+5a5+yzb2vwl0XW/EPje68R6DaX50W00ETyw3Fzq8f2ea5XTDcsscMGipOtjdW2mW/liK6s5QfJYrXa+CfhZp+tQeF9L0Twj4et49E0zUrTTrcW2szNHJPc6hAmpala2Uz2UWp/b70eG7SS9VLJ2NiRp0kiJOfV4h4ryzLcRh6E44mlWo4jD4mnVi4/VKsVSnTguXCubqfXW5UYNTtTjKVSbU/ZpeTleHxeIdeE5YaccQq+FWIlOrGpGqqkPaSUqkZyjCja826XvTVoxXK2/wA6b/wdPa3tvYaXfahqXg3Tr6by5tQabTNb1jV7iaVpfFl1pMN3ONPV7e5FvpukXV7dLYTWwvt6zXVwl19GeBPGep+BbDW/FOs+DxfabYy2y2V5cXVzp8FnaWCJNqrw20SRWub9XMd5IbJ3hvfP+zTPGZd30D4q+Ft9B4jfQ7iDTjdWRsri9WF9Md7u4v7b7ZaQ2Q0XVNSsHSGyezh1CWW9tZLO9e4hureG6jMY8f8AEV9Dp2jaxpQW01qW3uZbM6HeaTNqlvczTw3U1/cGW4ie1U6VPY2+nxQeeJ5Jb1JVQ2Czsu0PEarnmOw1PMcFh4UViVQjGEuWOHhelUdCacouCcYtTack17rbcnfqw/BtPA5bip4HGctXkdRV4qM41qns5RdRuSTmlO0oylFJe7KCi1FHkvjn9qvQvHut2a6Xd6hHocq3o8Q3kQ+1SWK2Esklw08Yhjjeym1aGW9ls5JozqemPNHbSPcz2zRt+N+gx694P0ey+B/w88MeNdcl0mHTPFnjr4efCsw6jHbvps0V6susahYS6nNrMdlc6TNcahIiJoliJLSC4kvntX03yy0/ZB8d+NPFHhfwXoMy6Q2qmHWvEU9hZjSnm+HktzZ2esz3b2k0cmq2D6hLInl3iQpHKHsnZlL3Fx/T98B/BPwe+F/hWw8OaLoMO+G2RZpJ4EM1zdzRRJNvbJjl3SxJGGi8uPyooo4wqKsY+uzXibhnA4jLnw/mVGcuWdXEYetUqSowVGolR9pGnKjOqqtSdaCj7RxnGi+ZWtf4/LsHmrliqWbUKs4Kop0sRQSjKXtoqMowdWnUtyRjB3aXLzpxu7s/j50v9j34haXoOuXmv6UujP4a02/n8Uat4r+zWum2t7aaXNPa2drrsenWd/pdtbSXOnaTq1vd3t5qepX2vWUMOhQHSb/fV8B/BrQtWsF17xzfaLo1jLceKmtrjw3rmg6S40zT7K/bSL7StKupbnVom1XXrGOOC+vdB0IzWkGywfVn1nOnf2tePfFXw71zRJvC+uWGg6npt1DPYzaNf2kV1ZTxNJgxrbXEcsbyTec6lDCqMELM5kZVr8qfi7+zh8B7r+1td+H3huDwrqFzvmngt7OXU/D0l1K097/pOhapLPZRRva6ZftcQyWUNvHpkM5wqSw3CZ4jxjlSnDD1Xhq1ayhVnhKaXsKkITadSjUk5xjW5eZOdWTUYKCjNuUlrhuCcE6sJUMPiKNOVSrKUcTWlWqVYyqU3DkqQjQ5JQV0nGOsqikknGJ+KHg74TfD640PRvB+qeLo/DWs6hp8d1Np+r/ZdOjtfD+peJLC2ttL8Sa/ZaJrk1le4tNW1/WtV1OS2S80G/0fT9NXU5Yn8OP9maP8bv2Z9W8HfBf4PD4T2Wn+Fh4y0O51TUNZRbnwx8P7XxFYyeCfEHjfU7trjTvOhsrK50pdV8Y/ZrnTdLt7ez1GSzk1G30SC25b4w+BT/wl114esLe3uLC50GO2P2iLT7LRZEt/J0/TdZTSruyXyL+ySN4n1OGea6t1LSQ3zSSXKXHzL4V+FWseHrpfEWvG+bRobbW9C017LUZtJOoazGiysoBhc6nYaWxsb64057SWxkc2VvfwNBIgb6XI+IambxpZnjsfiKFeXNi6GDnWp+w/ewqxWH9moUqdanKFvZqac4xjy+0lCdSJ8/muQrBzqYLC4GlNxgqNbEpTjOM3KNT2sKkpyjTnCU7J2Vkrez5kmfbvw5+Jv7Onwc8ZfD+3+G/gWfSfFvh/xxqF6/jDRr3xRa3mtTW9/H4YvfEWseHtf8d6xo0HhrWdJ33GlaH4U8U30Nj4k0yDUvtOs2EMWkWn6IfG/wDbK+EXjrRNH8C6d4P07xH4x8Q+KNLvdGtb/wCx3d5qXjW+1W0tLVrtVsYr6+1PVVmt7LU7m1uhLqsNrpb6oLq40uxaP8HtGvLLw7f29rrtlqfiDxO3h/7XpN1q0l9ZeItP0ZvD121iLOLWIhpcmmnTZIdTlnt9MX+04reG5sNSinuTdScR4an1a28U6J4z1PXp/Dlx4Y8Z6Tq9lHqMjy6/p0lvMNVsL+x0mK/0+7uzaulvcQql3YvlYzZyosEr2/fmlHE8QVKNeWOxOXfV4044qphqSpwxkXGNOUqUcPViqUq04puaUHG8uVRhouPA4ejk2GVLlp4uVerOeDp15uUsKr8/JiPrCnKqqak0nJzvBLds/sL0n/gkv4l+J0Gkaj8cP2iPiL4e0/T3TUYfA/wW1BPBstldnV73Xlt9Y8eXVveeKtfhsbjVdSW2SMaNFZS313Jp0VnFJHHF9c/BT9g79lv9lrTG0r4WeDH0JHgl+36xe6xq2v69qX2llku5dQ1nUdRub2UXt3E1xdQvIiNcs0k0bylmPyN8D/8Agsl+z1rXhjSG8ceMJF8SQaJYjxCmoafqWgWWqap9lhi1b+zdT1C3nsZpo5HeVBY3Opi3Yxsr3EASeXhPiN/wVx/Z71DTtRutA8WanKmmWkU8tpbaQjx3jXKeZO8NzJflnYs1okDw2xkKyKLxbSSCRF8PN4xjhpYati8bjp0YRrywlRYh0+eUoSjVrxcI0JVJvms3eopJ3SjKz+iyKadaNb2FDDNuVB4mjCjztK8XTpOm3WSjdSask1O6s3Jn6S6vrfgzTr2fS9MM2kaRGZJ5jZMkht5/JaaSK2kuGmVLq9lhEVs1xJsieWPzvNTcrebJNrmo3L3d/DO2jpLZPbSXUtrcSYliicSyta2tvAC8wd12IHWNljc+ZGzP+H3hv/gpZ8Nfi9+0T8PfCXh+w1Xwr8PfE97qieI/Efj/AMRaVHb2mqNBc6j4c06J00rSLyOa6t7ezsHkvkFnPqsbG0mN1rtjpcH76aQ+jnQnuLS/t7uykjRIrpC/2eRI0B3wtIsOYmUq6l41lWORC4UkLXgYjhPGzw1DGVMLKjhlKOMo0acFSg51kpRhUoOKlCEbtumo05KondOKifSQ4oytVqmBoYtVa3K6FRV7ynBw5W2pNtyqT92Tqc9WMqfKk4ydS/nfibwra6iZZpI4Ht4Uee5jurSxuraRYW81Y7m2vY57W4jYoN0V1E0WwshRlzX80Pxd8D+EV8eeML7wJpNrp/8Aa2qXVxpdpe6bpV9q0I0q/guoG0qRLGaDTY/OgM0FuEhmNsI7OR5pQ7V+6f7QP7bP7PfwElsPDPxE+ImgeHtW8RzyadpunXTXMt5dblIaRYbK3uplgjQqDcTLBC0jIPN3sRX44fH+e0vtVuPEHhW+fX9Ecy6jYXvFhLPY6mYZC1q01nDdxRytcvdRpcBnkcyzpHvcuPnM5xNbI5ZficJKODjjK9bD4t1KeuKqVFFJUpTSclSd5PkbUJSjzauxhRwNPO/raVSNavgfY16ajq6KSqNxqOHvR573ip7pSdnrb4ygstJGqTT+J5bTVJfs+iaXFf6hC0FpaW+k6jazTiA2lrfWsLX9jZHTGuktoZIrMTCJorhWZe+1OJvCuo6z4W0S90Ox8J69pEsMU6WttqdgbbUrXTL6+tDrqjU7jzo2s7dNPmh1KG8i3mKZbKxvbi0uPIbjWhJqE1mNK1S6e7uFWxlsJHSYXIlWSCO3hEbSXU8m2RJPJSSJZImSK1OTHXpSaPrGn6Kun3GpaTY3N9Dc6nYXy3k+qLrNtEJkvdLaHSre9s7Y2V1ZSWUc17Y6XFMRbyQ3L6THHev9LKlFUqNaGMahiFRpexqUYVKLlKFNOtCkpQhCWGSc6k5QlZylKz1b+SpJyrVqLw9GFajCVNYhyaqvmm26XNNPSpd04e8lyr3ndq3tXgT45a14Mm0bwn4e1DUNQ8J+H/F1/wCJfDP9oWq6dcaRrc09gza1p2r2uqwx6dfeVp9ldXiQtcWUd40t2QjlbmP3rT/iYfFN/ZzW1zplxfzbreW5t20+8vWubhAbtbWSbzxPeSKp23cEwcGRhFKUYxV8I/C/w7e+KNVuLO60TV9c8m903Sn0XSHit7e51TV4tTlET38mo2lnol1cS2kYLLZ3C/YbHWLybP8AY5iuu0h1++0e30nUlslbSm1u98NRWEGtW2qG/wBR0O5t21S9Sa4a6nW4El/A6yCzhsGtmto45HRzO3znEdGpCth6GFrzr4n2qVWm5QUa06lHm9tVnzJOpVgnG/IouMXLaOnoYKc62FlXrU1QpRajR5aE4ztGUk0oqmk4Ko5SjOU5SUnOKWrZ9gSWFprOsJFY6dFLJqFhLBdPqTLYrHeXttLaLqAvopLUxfY5dl7DFJM1jLfRRC6S+tyts/pq/B/w62haTb3eg6/YyW3hfVfFV7rEaalJf6zfT+JoNMstTnQQT6PL4JsVt0sIb+1ttOmk1ZdRN7e3AihV/EbPxFJZRxwIYNNhhsRcQm7g1HdJZxXl3Fcrfebb3Eb3EcjW8uLAS2KxRRK063cdxDN6JdeJ547eLW7C7Froeqab9lujaXcl2RbRSwTXljcwxbIViknZGbS7qWKMpIW2KqoT+c47EtqhWjHkpYKlCE6q99uLVRqCk4zp1VCc5J01FwUrpRSjFn08cDWlQc3KUp1JycYtWjUinBVJVJJxnF2i3fdqzSWqa634R0zUL+b/AE2Oyt4rWaORZJJZFWK2nmnt4rt7a3ifU7uMSwu109nsjuZWVI4bS2SRIrFJNAmtdNv5k12yWxjgsl06SdVFrNfNqslpdSS6ekt2qrcXqzW95BJFCXSE3Sx2kMK4Gr/Em8v31+TVFu706nfwX5v9RhiuneWY6hF5NnKySXNrFILmQPaJfNHOYrZpvNa0tzHx4+IWvWjWumJp32nz98MQaGzeSNZpre4kMd0gJty32S2iklUB47ZHidkSSVJPAq4iOLpU6EaMo3UP31Rv2sOVp1OV6xUfejOMFp7qTTjc6JKUakYzr8qjFU1TUOWlaok4uT5U2o2au7tpp3Wy9pigsnW1aJVbJmS1sLdGaOCJpDiMwMu1lXoYghKLnajqAB7RoumXFvDBc3aTJKbRfs7CIqFCoBHJM6Im6JYxtVD5gTyywkCgrL558NNGe8jvdY121nSZhHJZRWrmWGKIlUMfnwiTMTI0glmS3SOVxHzMZHFe2v4g0u2MCRr9ntWEJ+wy3KTeWzMEY7kWFw5dQ8ksNuQiybSyjIriqUMNUm/rGIUaa9nJ04uVOpVcnfm0ioSaaU5Xne8rW5btcsqk51HSoWk1aDnGyUbcqvyOzs03Fe7pGN09Rkuj29+Etdc1HdbOivFcRW0nnW5dVDxW1zLMN6JIyxBJY3WU42KpIZcPx1p/gzRtBj0zTv7RvL2Qfan824gh+yMuQ0qra7vIkZY43KTz3G4MXjRWbB4LxR4p1TVVTR9F+0lrnUDawWll+/v7yS4le0RYpTb7rjfIU+zQI3mBpo0WJ33unm7m5TWrEG6fULJLK3aePzVKR/bLZJUjlm3gI/2Y7mQqCk07bFcmJm6sFnOWYaOLp4XLcHLEVpezWNre2nVpyVnKEXOclDTSM4xha7TTu2lDLJOpTnXxU3CEZc9KEoKm1KK5W1aPvtq1nJp730Z3epT3d3oZdYtQitoIIf7S1G2jmmeSD5AWWMeRF5iBX3MHhjkIZXkXhj84fEvxXcX6aRNfa/e39poNoEtm8iztrOxbaEhV0uZEt7qKN2kSd7kKXto2UQyRFFX3HUdZe3glFvLPLbpHJDLbTNI8EwaZZpY38iRJHgfEkeEeA8nZIGXafi74r6xFqklza2Y0y0gutQaWbTbSNYo4FkiW3ZPt90VmaIIm4xzSmG3ZXBczSFz35LgauLzChB0qlelUknXnGXLTs7XcJc16kOX3XreySSje45V3gsJV5FCVScKkaNOatZuMVZ8vvJN2SafzutfQbb9qLXrHwl4ii8wa/wCLLS3E+haNci30Qa7pdnBZqBpd1ai5t/tC27iRVltfNuJSfKgWNVC+OaH+1JfeMdU0y91vwvq/gvSGuZrbUNQ8RNHp4t7+BoVW3DrNHdTLMJikbGGCMPA8bCNwwT5S8f2F5cWi315aPcXFjND9nuluopWium88RsLdYLu4vhNM9ky3ME0FvFslQtKJoTb/ACZ4rkm1GZ4db+0yTWojNtJK7xojCBEiaKGCQAzSW8WJckSGcrM7tIZVn/oTh3gPJ8VCVacJU260JQc4vmpxUFJKioVouVNStNurTc4S5rtxaT+CxXFWOwVONKhGNGcOdJxqObqTk+WpBynTc4KMrxjKEk2laysfvH4x+N/gDwXpMfiLW/Etk2kLE8m5dSWYM/2XKW8Pkxu9zJMkYKQohJZkl4Abf+G/x9/aU8A/Fi88ZeINB+Hehw6lda5oug2WreIJY726tNP0CO7ee6treFo5bV9VuL9Hhlnl+xyeQqx24ljS4t+Ps/CWo2tvoerQy3fiYzK9vY6TanVdTgaaVLu21HQLjT760Iv7i60+5isoY9Jlu8wazp8UVzb3Zkgh474s/CxfBmh+CdMs7Q6JpPiC0vPFl1YX9prdld2l1PJNFfaRK+vxwJqGv6M+yw0/StDudbi8u7WZ9Xmmebyf0XhnhXKeHsTCFTEYvF1sf7T6vKTqKkpYZwrVFfn53JWvz1JKMo3gm25Rl83nuf5lm8JQVCnShhVTqYqrFc1S1aLo2qVOVU+W6S5Yv2l582qTZ5XrlvpmowWcdhZ2KvPqcupajrRhNkWVo7Vp9L07ThenTbbRba6im+wy20McssSxu8kMSwWsfR+NdYW4uLRZbwDfZ2saSh1lWeWO0jixJAsa2iJCCyGKDy1MQVZN8kju2ZoETap4nhTQkn0+LQI1WymaN3uraG0lMxvL6STfDJeuyQF0kgEQuWEESLCQq2fE9sbmV1eOSRGkeWO4aONlCIoRYW2MGhm3NIj7o3WJSgAHmBK+4lOLxFOi5RcKcHK8vijOctFtaNt7aa30a3+cilDD1KkKc71asXdXdNxh0j1vzOzvfSzfY8jvbScSBH2GVJyJBIqutxC4hfZAkfyEBjuUAM5Y7g24+ceB1k2P2mS7gmSRC5gK2+6MbgXYyKjyhvKcqXXLYG/aEUhs+seILm2tfD97cxwl9YjubOSy1CXUTALWzzPHdWclmLNzf3E4No0EiXcS2ZhjUJIkgVPDpNQUXbpcQfbo5k87yoXhJSWMrGZSiLNLHGyNiJZc4DE78ttr2sLC8FJw0dkmrWla1mrN6NvS9ndbbHnYrkp8sYzc7vnabtKF2tHotV91pK7vdL134yftC/E745avc6r8RfE2pa608lxPp9t9tv203SYAWYWOiabcXR0/TbMMVaSOC1Mjh/MIMxaRvBLm91CW3ubSG7l8u+fzLuJZSN5AjAfy9xZnyu5gzsGJC+WFww6PSBoM0k99qhvFitbSO602zaKYWN3cpdWkhsdUmW4tphp8ttHejzbWcXXmm2SJoVd5ocRhb3moT3VvC0UYkuXiNuCFjilcyJBFG++YCNgzeZNMxVCAHLASG8FgsNgaMMFhMPTw+Hw0IQpUoQjGmoQjFQUUraJRSu7tNXvdsrHYzF46X1rEYqVevXlOdac5ydWUm03Ko33bbXSzdrLR17HTbg2sNtBZPDeveS5uyZLmS7S5VYkgFrPF5JcTqxieLdIzOVOSFFLdadJb3C2F15unXumzTQ3gmg8qQXrO0Yt5vPEckQQMGmMg2qAVb5kCHpb6bVNSNs5gezs4YYjp0UBYsLVZCrPFM7JK7tIXkdizbnOdoHloujp+h2atfXepOzB4WktQZRNc3N87BoluHeRvMkmcMZ3Z2cbmHlysitWvtbXnKy20im2ndK76W2/zdrPlhSlOapx5nprOTkk7WvZb2W173287cpbWdioae7jS6uYo2PmW3mr5cXkujOqt8gBcho2KS7ZUyWcsN2FfNcWQX7Q/2drgu4gMqPOsagphkIdgpXDI5MeV+eNSrBa6+ex1Ox1X7C9lFYSySLc/vWEUJs3O6C3aO5eEJCo+Zt7MzIY3JKlWORr8qAL/AGlbSNqNxI091eNdm6iMGTHbLDD5cRiEcaMmBMEKGNQiLE5baNRys27prT0bXbe3ZeYpQs7tcrit7SUuZW0aet0tn87NlXwyNSvLy5gt4pJGjtnvY4HlaM/ZkaFmdivlgsqlZV4ChGxjaK9i8M6fJqCTQGJCl6UjsRLskgnkiKSNAxVo5zKd0SxIGQF0TcZhGqjwhhCBIYSssRjCJOjFpQc589kQ79sZIVid4IQncwZVPXeEr/XdRubextYbp5RAGJsYpJCLa0SRluWdtyqbeMSNI2+MAIQjK0e1ssQpOLtOKW9mtY2s+bmv5bNLyKo1HJqLpzldtK0pOTTkrJK2rb23d3boT+I9Nure/vba6W5SS0kkaISrIzEoXMUbFkQu6AlFZY2YEuFDKoB5q+WaK3Ers6GFlV1ZWypXaSFQpvxvdFYZ3EtlA3Ue/X0UHizR7KCZl+2adB8txBEkaK4kmQTTOreU8crOpDIGxKqkElsnxrXPDWraZcmO4ninS4ldTKJVuEeQr5qiSdsFmDZkAfAH3GDIvy1QrqS9nOSUlZNJaN2Wiu9/Tbbuc1ah7NykoycN7t662ve21tdlb0PqT4Ua6tno9jDY/aoHudGt7aGRXM099eSs0UtvaB4wYw8uwSY3GIq7ZAVmb6k+FXi3xh8EfEd38RJYZdU0HUIVi8TeGre8+0Tf2ZPPbytfQs0aQjVrGa3MscjxyW7hGgkKRzSGL4V+Ceuy2+o2NgzW8E+ki5mW/mmila1juGjLGGByglmadBhg6OEJUS7FUV9p3PifzdC+zXj2k2kXEdzHJZz3Ty3c5vH8oSrYxxmK0naSXesnyM5DJNNI0jbt50YYmi6eIalpypbXTtqmrO9+1tFp1OJ15YTFQrUI8spOLblFSVmoxkrdU9UlvfsftN8H/jV4K8UWul+MvB2rWGtaTfiCbzI5486fdoxmubPU9LgljjtLq1kDC6s2EZDEvGZFEclfox4Hvj408P3eqaRay6q8VukPiC1srO5uTDHI/kxXUhVHtrNJpBvcXTvGvlhYbgSuyn+IvT/G/jr4MfECXXfA+q3NvZ6VdWt/qeivcXf9kavCgdrnTdRs0xDeq2+WDzghkiZvMt5YnXzB+3n7OH7dnhfxdPY29hqF/wCAPGl1BptzceF/EVwNJvbtJbaG7trnw5dPNbxa9Z3bOXgktoYLq6jxJLYJFskH4fxnwXiadKWNy6U5z9u615c9SMKUYKU4zgm1B3u41IRSba5veScf1fhjiqE5/V8U6VGlOMabVoxnKUko07TlL3oXSTjKTktZapXP3M0mx0GZNR+yySaNLaXpCi2SNYxPMgt3eWFSLONZ7eKUMlrbhiACQWUhfMvF+ifY4ptYL2kS3epG8nFhdyiOTz9wiltRsDQR2pKobUyyPG8jG3QqJGj4DSPifD4nv7i5/wCEitNLu7uzjZzqWoX1tputahG4jSOOKKGSJbxPt8/2R59oCpIWmDGNZvWLbXk0yG3svEdnALd3e3kvdMulurNyqRnzfK8pn+dJlaNtpYKD54SWNt34Ji62X4ms6TrujicPeUoypuFarKKtWUI11OMW5XUZJpOLWkT9VpYfFKkpxgqsZK1nJOldq9NucWnKPKk3CLWtklteLwt498R6JpkuhW9zffZr2yt4r6ytNQlhS7htZI720+0bJkeaOKUIywXG+NS6hmBcEfbnwR1efxFdaff/ANnXnmaNdWs63VyYpreW4ikSUq6XkkkcvltIskizKYMqEkbZlW+L9J8L6RDrE2paSZNbttVbZpahjfwRyq6yXNvdzKjiOSO0kinj+zRq22SOQCPfGw+8/D2naF4e0jwnJaQ6tHZxaRdDVjIs1zZy6ik95NBcRvbQaeyx3m0RiJWnVJInlkmaMmKPz6mcZnhlQVPH155ZiaM6KVV0p1I1qfuVaOGqONWFOUZSjKdOE46zUlFSsy4YGhO8p0abxEZwleEpJqDipJ16UnCU0+VqDfP8NnKyZ7zrU0Nxq873FulvcQBbjTkW3hkmvIrp7gy3F7LHdSiK+O6NXW3UhmcxlYViVH2NO0a/1nQ9TsNOeKLU755rC3S43xxpMVaGRLphNC8ZRFk8xDJDIWIDbd5J8A1bxlb3DprKSR6bbyySMtn9qkuY7S3lZ5Vtke5nkmZN7Mitcys7Z3OzS53WJPiAk8WnDTdRW2h02RpngtZY7VHkuCyST3MjsI5bhSm0O0hRYXDJGodnk8LMcywmV0sOqtJ4mpOvD2nsp06VWcZqMantKjgrTjTVot3fuqKjJ3R6eGwkqiqOL9nCNPkXtVzU4Tt7u0vgu17kdLt2aR0fxs+C2reEfAs2oQ6xbXN/JbQR3Flp6XU8c9urEOhtrm41BvOhjCmNYpHMkgD7CwFfiv8AG/SLuc23ig6fb29lphbTbyztJZrlri3MV3FMZHkc3AMoDxET71WMJGVXa0o/Y8fEbW7u0u7a8v5Wt7uORHsLwJcxBJEMQlWRXWRABjhGRd4QsjFs18BfGS3in1HUNKS304WT2zyQTfZ28q4maGVTatD5ewsBvT7RK0mEYlkBRg/jcZ5tkmbY3Js2yvLquGr4b/Y8XQqKnKEoTuotVITip1JQd5e1hCFtb3XvXkuGxuX08ZSqV4VnJupSlFzTs2nOLTs+WNklZzbdlFrr/P78SbE+HvEB1JNPS3uY5llu45oT/wAe0zKbaTagaL7O6t5TZkcAPHHKAArr5be6DcyeKbGW3lMllrd0ohT7SjPDDcSQn7Mg2CHzkWV4hGUjLPvDOE8pW+0/iFpvhq/uZrYstzqum6zdaHJZl1hS50jzlQQRXVmotRDaXMskkE9z5kkKwKYXdkIb4p8d2GreDdXvtO1LyBdeF/EcFjf2YvI5lJ026a2MHnWqiN1ka3WaSUKrlmXKeUUI/XuD+aphKcMNSlh1RgsLUq1Uq1Oq8Qpezipv3lKi1JwfJCHs7Xau0eVnMk6FNVIupO7xVOlQ/d1IU4uLlUld2nBcyjOUXKfNLbZv6V8E21097esurXtrFBZ2mq6DGLNYY9OnsEWG20zTNS00RXNzeRzTmfyZZUtHMclzcW80yOydJ4g1TRPiLYWo/t2+0q4shqX29Ra6db2WqTPMsUF2IdKSyiu9cFrNb2l1eSWd0HELShom+U+SeH7R5bzWLU3WuQWWpWWnpoc3mado+kxxXa29xKbWI393eLdXuVt3tVNlHu+zzDAk8gc3eQX4mm0uCC5gjsXgDsvlLHczGVUuV3wK6XVy24KZvNDKiu8kStuU99LIa9XEYp4qvh1iKapujWw/KuSglHmnKmlyNv2cOdxTkppyltc8mnmlCDpQp4apzt1ZL6w5uo6yk04qb2SUpqHNb3LqMlojuPE2r2Xhzwr4b0qyub0aZJqWqXV3NO09pJqFxp/2O1la3hmjSO4EQuolgSMRENLiDJaTd5rp/iS01u11KKXVY9DkS2ktmilS6ku9YSG7h3Iz28E1vGkohSQefNZbY1PkMGSJT1vjLxDe+INL07wPrWlab4evdFVJNGuWtYrK7nudT8qSCXW5kSG41J7qNYHtrhY4o44WiFuXjkIr5I8Z61e+F4dS0PWI7y3vbe+VrgSRvFJIm+S1EdvbyxRH+z3lBNvODILiPbLG21W39mVcKwxkazWHnh8w+t+2pVcPXg4VoSq831uDUJwqc8WlOlWg5QblZRjytVis7qYeMW53wLpShVpVVFqEqago4ZzlKNSlByWsqTV0la7bT9O1nxNFMlmgW2mltWWC0jCySyr5SSNskYW00jopiRUMq5G0yssoDA0PDvinUba//ti31K403UbaSwubf+yphb3ERurtonjVrd1LSKWSKO2aOOJ5HQKoRoyfmzxJ8V7efw1o8ei+GLfRtT8NoI7vWba51W9l1ueadxFPdi+mnsbCW3tSiCO3Kh1WRVgUlQvmVp8SfGmqK8a312IX+0wgw4jnlUuspmuZ4vLm8pbnZGiXIdVLKq4I+f7bBcE4yvha8KtNYKNSrUhV+syp1JqClZTh7F1qMYVqfvqLk5KFTlqJNOK+fw/E2XZfiYYqtKrjKvLTnTWG5o041El7Nz9q6U5KnU913XK1Byi7NN/dXjfxpqvxKk0uyNtpq6r4Hs9d0y40IJZeHrvX9FlmWa5uodLnkgtdW8T6feS28lwYFuL/AFGC0V5Vvra3u1T47uviKmjJJpk2iXWnXNvqF0zrc3Emly6OZLgJJM1mhtlM7Wsd1Fdwzr9ilMxkS2trhI5R7p8AfBV3aeOLX4j+P9I1HX/B+kPqDXVjDLJZz+J7+bTmtntLW9ubK5RPL+1m+upltruOGC18t0ElzAlfqF8Qfin+zneeAfDng34Yfs0eHfF/jizWS0vfiL8VtMtfFN3YRwuZbi0tyGgu9X/siwdbHTzevZiHT7OBns0KJZGMFVy7hnHLKcNgJ5nl6pqr7WhOFGhgsTKdWrVpVq0qkoc3NL2qjUp0VH20YxbcZJa5jWzDOsNPFe2hllSpUaqUpwUq9eF4eycaNNRqqL0VoOcZcicoq6Z8SfsvfGrRdAvbG08HeFfD1tq1pBql3rXinVNJvLrUZNATRr3+0k/ta4+wWNhFLp08thFp3n3a3s7JaWllPc3X7z0K78c+IvFYgtPC/jxF0O4v7W3mubm91HRLTzQjGaFdP03RFgRFCDzRPeSwPI7MhmRtz4cPhPStNvdYaPTJ9Og1PUNRD6JbLb2un6YZrdvsRsbFdOsRbadZm6kaysrprl0EcaGSRFlZ6tlEmn6Pf6AkF1YG/aylt4rSXyLtrostwwS5aJSpuUbb5Kxby0kahxHA7PwZjw9kGNzfE5jGkpY2rSpyUq01jfZqpGrWk6qqyqxcqcqjjGGH9lGEdEpJx5ePCZrmuGwjw1WVGhShyw9rSouhXqexlTjCNOqleHtIc03zpupK2l0r+7/DPRdZ8UeOfAuo622tXHgzwjremQahoNyNEsPEmp29kJNRvZ9C1O5/tePT9I1W5gZF1a8tLqGza6ZFi1Iw3hX9I/gFpnibRfFul+J/HqaVpFpq919l0fwN4N1R7ixC3dzJeLMYLa8mgiluGmFzeTxxI115ruCYTMyfn14Pt7SDxHbePbHTxrmrxXenW+oSPcwaHJaaNHY6dHrF6ZONOt7ez86HS/tCWt3BdljcyGwJsBcfZnwa+Fo8CfFrwX48n+Lvh3xXo0l4NctbWxuru51SzulD3NrpGqWc1u8lhqUiJ9mMNzPHH5quscZVGdfwbj/DuPslglTpYfCUaNDDyrUpqPt4VY15R5Y1YOEqnPB1K2LpyacZU4qPs5s+/wAkxdL2FaUnUnUrVKlSpN1Zzc5qk6MXLn91R1ceWjptNxben9J3w3uh4X8Nx6Xpdzo9tHex5X+0po7EzrFA8gmN3I9tbB9rMVt5LpEefYgidigfn/FHxoufDfh3VtXt2t4IP7LudLug6ObfU5JHJgYKZSgvba48qa3khRZIfJD4ctIG+HNX/aItZtMa3ubnVJltJpkjEjFLeB52V5pxE4XLSlIGk8uBQP3e5tiBl+U/ix8XbzXbaz0HRPEcby3cc13Lo9zJ9jWa5mGyG2hkuDHbNfjmSC0Msl5KjIEhlH7seZmXGOCyzJ6uFyuUpYujhXGjToc8FRnKEYxnUmoyjL2UpTalTlNOPKqnLqZ0cqq4jEweJgnTlUU5qouaK5dXJvTdKPxJNSV05O1vdPEHxaHiTUHlv9RL3FxLIXkuZpMAuWKpCDtG1S0YCKgVQecYApngXw5/wtfxdaeD9GSODT0eKfXdUdzmzsIZT5rWeP8Al9uVAhiXCxiRlcloVevz1nTxS8ZudcvBotusoikubhknNu3mNBIYYLE3F3JIZXjRfKQNvHlN5bFmP65fsn2+m6B4GN81tAL6e6vRHrETR22oaraxrbxob2NXaQwfabWUxwyN5LBEnSN9oc/mnBeExuPzb2NTnnVxGI9vjcU5VZOVOlJOvTUqkfZ81Rvl51eGrirSba9jM3HCUnOUEnF+zoRg1yxlKLVObjG7tbpa7+J6J3++dCttC+Fvhu20Lw/oqwaSthDaqsEduLoTRZMlxI6oJbi4uJMtcyAI08rBpeFwvC65rOn29ldXSzLo9rdXUl5fTO6qJpcRmfECtgTz4AdwFLAMWbPXwPx18cdQazNpE0UNzA0kLSeai7WDEEjC43sFIWRip3YJXAK1+Z/7Wfxk8Z+K/CV7pHgy7laWVZ7O70yO2WeSMxLK9reaffCWdHEcmP7SSYw+S0EZLLHLIF/onF5zQyuhSw9BRnVUKeEwtNy9nSulCnGNSWs1COjbV3yxbburnyMcPKo5VGnCCk3VqSspScrTfZuSt7ibSbsvT1j4i/tnaPqvx58G/C3Q7Twxd+IDrWj6nBoniI3NvoOpWWn+IVk1KHW9f0+KV1u73TLaO4t9N0dh9qi81TrFhuhkHz3+2n4W+NRvvBniXwRd/CPQvC5uvEcHjTX7dvFGm6TKNbulTR31qOfU/FtqW0FLr+xNG1PSdOsb2djHeeIHu9TWXW5vxw0v9mH43fEPxCni280TVE0jw1qseo638QdS1KPTNO0eODUYLi92ag9w0+panHFFK0OjadbXuozzGL7HZzvLJHJ+6XwU+JmifELQNEWLw141uEt7nV9EivbqKRvC86QajDF9v1axhmmli13UrMWt5Nf6wtkv9pXV/FYwC2l/e9Ec0oZNiaFKlmOEzuWJoKpnFGOGo1cNRqQrQVGj9YlOvJe0iqlWlSisPUpQo1JyhKElbOngK+Ow86mIw88LGnUthKqrRpVqiVO03OnGMOZRU3TnKU60Z8yaamlb4h8R/tBzfCK3+HXiHxjd6LZ+ANf1a58O6J41sU1BbXxfqPhVrS08Qah4c0/U1i1S70eLVZTp9xfNZiBbkmweCO7gMcX0x+zt/wAFAtE+IviO20vSdG1TTNIuvEWm+HNP1PWjIum3VxqBn2zCddPt7ezsf3e2Wa5vJDapIskpSGNppfkj9tD/AIJueI/Efifxl8c7L4jaXbeF7bR7jUNF8JXZSEeHmhtITPqVlc7RbxSs0TMbd5Ve7uriXy5bURxov5veEPi9rngmwHw/s/iTpL6OgmTVNHttTiv7mcW11p8Vldaf4ytree8SeWS1h/4l2k6pbSCyg8u1a/lvryAfodDIuGs+wEq2Szms1lTo1sRRpOUVR5XzT5FKhJzoy+BKPKmopRqRalM+dlmmZZfiZRzOnTjhVVlQoSStGo3GMKfNL20LTheM5ySs3JylDlaiv7Q/DHj/AErXJLmCwAR7mUW3lXzwafqIRQsEMllp1zMt3ewXDq727QQXDyRSQTKFVwR6zYXcMVndQTyTrdpPAQATHHlRIjC5gdUKSwlmGSDIpdsiMbg/8qPwe+OX9m3Y+K2g+Ltc0/xHpt0r+GrXxBrmp+JL250Lw/a2MWof2BqV3ZXUMkovwdO0bStR1Y3MEQiWOxdGhlP7hfs6ftI6X8V9IWS41dY9aBWa8hmu4Jb1VDoGmuDC32dpWmby5FibfGQfOCNlR8risPXyrE/Vq0KkoqThTxHJaFrc041GpSVNxfuNXcuffz+l5Y4jDUa9CWtSEqlWjFSlKnZxalazk6ck1KE22mk7H31eW6XmnalpFzAs1trum3+n3JmhikjFjeRPbz7VlRkDKjO8csQWWGYJJE8csKMv5C/E3wZqHwu8YeINMtLZNFeN7fU9L1eIyPZ3vnX8VrZaqL6G+sfIm0ufWm1VnktL2/0iHTzNDFMI7ieT9cUub6PTNM1qa5/tSwkhuLaFJoLs22ms090EtxJKFtllcvJfQwxTFVdvMmVw8it5l8UPDkfjOzvvBuiSaWmv3Ol2+taJqq2t3Jd3uqy2U6WdjdRW8zG5j0vWFSS1jmhlt5ZI7aaS2bAiHPjcgw/EtJ5XiqjoYitTp1cur4qUoUKeIbhUjz+zUvaQrxg4RUZLlmo+05bOJGDzTEZU3iqEb0ack8ZGnBTqSpQm4OUFJJuVNybcXCTcZS9nHRSPxFh13Wdl+WgPiu11h4Vu9WgfUJbTQpi8cKmee70pY7W6aee2so5oZyt2txZwI/mmF34O88Q60uo/2JYJfajceYwewtIk1CSSbzlihhi2vE0uWcROgLg7o4slTsHP/Hvw78RvAWo6vbeKxe2l1bm3i8q1FvGsDtePCjmKzgTzQ0NpJO6xo0qq1k1yLaW4TzfCdB8WC28uK+udT5SWKSSGSIyXKPgQ20sVx9kuI4AYADKXlZSGBt5cCKvmKHCWIpQnVxPs4VcLiq1CHNCvzOSjTjz+9TtKgkly8s2ovm5nz89vo6udOpUpLDuVSjUpU5zrqdN04wm78sVKSk53avFxhLksrcrTf3t4G+LPiHTZtC0XWPC+keLbS28P+ILTRPC8tjYTX+mQ6zpnivRBNdnw9Hd3k11Y6h4g1C8u7LWpbnUPszxWUgtbEwRw29b+OniG/vptNgGi3fhy1u7i4msZtNt7EXd4bTyZtZvJI5f7XudS+wNcxxXX9oia2tLi5tIXith9mi+YtM8V6vpl7omrGFda8q0MVoEsmW08q4s/Je0uZYJVhjntIru3kuFmWcRPNbXUrpcTsy+/aVo+reKLn+2NV0fUNai1/wDtAyyaRaxPPa3jPeRxnVbi8E2j6ReecTcxRW1vsWC68+AqAinizivmGFw1XDzr1MRQm4VKSwjoVKXt6EoT5J1NcRTSUIcqg3aXKlUXLZejhKGHrV1OOHpRrx1lOvGVKUKdT3k6cfaRpuo2rycuZtybUW5XPPbnXfE2q2sWiG7ktYI/IKad5KG1iF1BJGLmxWNZFguCJWkudkiSyXMolInaNPL9x+Gq2j6o7agkt5q5H2nXtSvpYL97hMm21G+iSRLW6bUhHcSSytc6w8W5pnEdvIY5K848S+GPEOlzrcG21lVvlASLUbaB5UMbwuDJJCCkJuAGcmzNtC0IRC0xLg1tB8SHwpqd3LdWBmtGt5LZ7UvcRnZIqo6xyWt1bjzHkVZAkr+VLGrCRWzXwOcYqeb4aNGnQVCnhsNCEqSpqjVlXUm2pOUXe8ptqbu9W9z6DBYall9ZVa+InWniJurTqXjNQpTjopJXU5xktUtNru56/wDECxlmini0S3jsrm6TS9N/4SePw/rMvlS3ttDpSWOkyNJZ2kv9o2UGvapZ7rB7oXWiB7S8817lLb4rh8HEeNdF8MWVxc3UNrfHUrvVJrBGjlWBoUvvs6XNrFJC32i0Wxlt7pruRLiaWRWBiKn6xX4m+DRfaRdXuo6pcWP9s6Re61eWzWSa3Zada3Ec2pRaE19Z3q2N1iR47O8v7mVEvrZPtKXEDpM1ODxd8NRHfan9vfXNWGqatYWEk2j2enXsmnxwT6noOq6zdW+qX1rrd7rGozHTvEOlapZGXTbW3sJbLXb61j+xwLL8RLLaOJwtWFStUpUFDDVYUpRTqVlFRc3CEklFO0q65YXitYXcV1xxKpVoS96cK9VOcnGMvYwlCcLx1V7uKbhNvl9o5NOykrvwY8UTx+KfFvi3XEkvrm01K/8ABfhe1udSul0rRfBen3M2oXOhaZaRTxWmn6Xca7c6hqF9p8JVZdTaa6Vknk49pvfjYJVEMU6xsCltaW0UsdvCPkaLyd0wW3KyMkSh5LuNzk5ba2+L5e0Wdtb1LUNF8DeF7nUEvbuW4jW2JvIBeXc80up3Ucvkh7a2kvp1uIolRG+zMbGS4bzJJE+k/BP7Gni/xRbzR/EPxbonhm1vpYrtdP0+ximmhVFDOpuLqORI8hwJltYLksQZNoZVIrC4PEYnFVKcH7FulThLD0cNz1KiahGlGTa5FPkcpuVSpGpJe9rUbT87H4vB0IutiUmudqm01yuF+ZTiqTbUHzKPNFPVtNqK0+a/GfxP15dXXTryJ3nMkSNKiPdXluqy+TPElrp9wtvctD5gM0RadyBsjuNxLN85+N/jRq+lXWkXGs3dkNLsbWMXFqZZtUd4bqIywLdaVdK32W0jWRFhjW3hjnhhgZstH58v7J6b+x58ArO3g03XZ/E2rvbI0TmfXbq2LbmNz58s+lS2kstq0p3eShhgAIWSJi7g89qX7JX7JN09lFefCawmv7eQRT6le6tqsokgw0cBgka4a4t41gJVo2kljaTc8ax5YJ9tleTUsJVrwzKiprEYedLSNCpVU5xinP2tWUasJW92yiowak4zkrN+TjM+wFTD0qeDWK56dWE3WlywnJRu4pQTScYzsmnNucbc0bXt/Pd45+MHhvTdenutBsdL1uNNWnutLvdUuHmg1ayimlbdbTzW2lLbwXf2a1ng0nU7V7SOwnmtI7EzypBH8vWHxN1X7VeWxaa6g12FdU00yw2i6VFaLdrcXlnaafq1mlrebbi3kjha0nkZIZYViEZANf0SfEf/AIJ9fsY+LWvG03wr4o8Ga1b3D3Nnr/hHxtrtsyy72DXEFreXt5psgaGVo5YLmwlRkkUQRhwHr8+viX/wRZ1hHaX4U/G+HWLd31PU7fwb49s76xiurO/QSM0mrabcTxySyNM5a4j8NQxuWVZI5M8/sHD74KeHp0sb9ep1sTSp0518TTnWppUZaNVadWrKknK9n7GnFJNfC1b8/wAxzDOXVjWwboTjCo3PSnSqp1IuM3Gk6fsJNJKMpe0nUbs17ybX5watqMHjbWbu61PSGsLzwne6YNQa0uJbu5s9Iit4bd7m80KFtP1C7tt0Dtdvp0t1Clrcm7jksbeINXE2vxGtdA1SDULHx9o1zqY1S41NpLe0m1uGO01K0hMqy3Ot/Zta1dNPCJb6loiWV/JAiyyaZd3kJjmko/tHfsyftQfs7yLp/jrwnqOmaJbeH4rN/GGmS3OsaEbWW+228sGsW1qrM8CJABZztBfQJJbGSGKLyFr5d0XwDqettd6qNQOs+VqgY3to06Ws0C2snn3ZtboQu8sEqo7KFLAmISqqSoK/bcgwuTxy6lVy6vhfqdOn7CEsPWhWp3co2Ur3cZy0vGcua7b1bZ+ZZ7mOZ4jFeyzCnUeJacozdN0nJJJOfMrKo6afKpxTjyKMdrW+rtY/a3ghhuoPCcEX2qZo5dVubKwhh0RbiRo4riPSopbFbyO1mjitUk0q9ijVZFlWK5mM8xfxA/tJ+LL7UkmstL097Mg2N9Ilnc/ZdYtba8SWS31S2nZbgxwqrJFIXjmgwJInidAoZ4P8Iwa7qkmh3XjSy8H3UfgObxFpl/qaypZaxrGnLPPZ+HnjtYSG1S6upWtbWecYgy7MX3eW0mhfDrWru2S9+x2sq3lr4gSVzBdLptqlnb3mpz2814wQW+v2wsXnEUPnm6tzDFG0okaE9TwOWSqTqVaUJNqmpVa65U4tyaSklG6b5rxje1/RPzqeMzSEaeHp1qlN883GNCN587hBpzs21ZNPmtsnruz6s8PWXw/+KfxI1rQfAutHSfCEXgbSvE1tHqep6b4YvZb06d4VGuaBZRazqtkb/U9C1/Vbm2kW1Eh1yx0PV/E1lFNbRmZ/uj4Sfti/tz/Ayw03wJpV/qPxU0Z7vStP8I+C/GupS+INO8J3+vNp4g0vX20ue31ue38TWUsdlpen2viOPVkvrWRtCulm82C4/PLRPhF4Y8LfDbV/GviJ9Z1nULyWy0+OO00N4tMbVtagtb271jw5rFtHZadBD4O0qxm0rV9G1vxBp0mrav4i0VNB02X+y9QuR1ms6j4s8Z6RoMtr4pg0yLVrE6p4q06y1KTSE1nxFpwS8judant7i/sLq/tb5Bew6h4llVdMn1qODR0tdMSxFp4OKxcadWGHwkaOIw2DrU4VqmMhKUIzhTpYiFWHsoylWk6c5U3UnTpxjOPLeonK/qUMJUnGeKxvtsLjK9OrOh9WdFPE0py+rzcozadG9WPP7rqOUVUXJTUY83o+mfEb4W/Fj4/WOuftM+Eta8Qaj4t0y0vf+En8SeJ9Rtn03UNc1641/S9SbTz4c0XQbn4dRafqFppnhiz06ys7CDRI9NvINaurLFgn7PeLofDqeEtPTTJIdUtJ9IWGyeLytq2TIfIPmABpI2TZHE7Z3pgkmIlj/PhJfW1rr2leQnhy/wDE+lQtoF5ctb2+rWOrWkLIbdrGS6spdNZdAiiXR5vLjGlyiG2e0N6rvdJ+h/wY+IPih/AM1g2ozw3FhpM6aLbSwveSys4hlgtFkQ7YHvILqUG8AeSzEf2aRG3ShPyHxayarmFDC5xh48kqFN0nhqlf2eFjVnJR9vhqMoOjhb06VBzVCnGNRPmlSVWNSU/0Hw9zGjl2NxWWTTq+1/exrJNVmlFPkr15P2lePtJ1VFTlzU5LSbpyi4+h+KPD2jeEZIbPxjp2v2lrY6kJru3toU0S406M6XcyacdKmv8ATbww6pJ9v0/VILi4tpI5dOnMYFnbzGefxrwj4s8H6VrOoWXjLwle+PZgjXGjXM/ik6NcWm6zmkt7bUXsZ5tOmltojD5dtam2WLyhG9pO85iXsvHGt6lqUV14e13VtG04paWOqx3Osavrtxp8kw06wUmGWOxmtkmk8qTT5YtRggitXtUtzeRwWoevmzxBqy6FrtlaaVqOn6rrN7JJHMtnb3EekxLPbWkFnfQSzSrAYtVg4ubp4bRtwTeCHl8r5nhPAVsTl9bD4qVevia9GnNulipRowimq0HCrTjTcISSUK0oSjzpKFW/uo9Xir2UKmExmDjRo1VKU6tGpF16lRy5YNypSqSUOZVHOF48+nPCUkme/aD4o0rTNFn1NoZtR8V6j4klM/hiZJJrBNEsrLTW0h7idpbAOb2W4voEaC9t7q3tdLZpBL/aEZiq/wDCVX+uyT61NA+s3ranaGeDU7fTzHbpJJcX17D9hEX2MSSbBLHNavBCkSiBUmlmVYuC8LRXd7q0uganoukm4W71C4glsZkl1a0062gu/wC0Vu9Qj1a3s7K0htplZpb51t7pIo41BgilLfZ3wx/Z+TWLy8u9RdrXTVvF/tWDWLePSvENgPtEiRw+S13fpKZ9ONm24uyQySXMEKLFBb3k/TmssBhMTUlPDTWJq0XTwlaylRp0YwhB4aNVRhGKbTdNSbqc6k+fvw4LCVsTQoqdd04Qr06eJw8YTjKUpT9pCtK8pc3s+aDnGmlFRlD3U0uXK8KeK9Jn1JL28jbxSizQQzaRf3FhHHDaTefE8dkVlefT1KvIUMFk0Nv9lt5o5pY3hgr3z4W6dZ+LNPvbWHTbudtNhnsrxdHtI5NQij06JrrVtdgtollutPtY4YbWJ7j7TLAIVkeWfybiSKK+n7Ovg+3uYjoE8uqj7dY2d/CZbiCCOWSB5Unlgt5fMaLBdzPas5gvTDHLPE7xtH7j4T+FGk+EYWWS5t/DSTtbXDWXhk3c+o3T2DOLee+1WS/unIMsk1xNCZgMSZgWBJDXy+KrcGzpuNbH4qN4UPrNLB4OlV5JU/40IYis4YaFWcU3dylzNOyveR6zjn9HEOnKjR9lCVSVGrUqzpqcajjyN0IuVZ07pKVoLlb5k9Ujg9E+EHiHWL7UrxbyPSfCej2tnP8Aa71byW41W+kuraaG0ki1FrbUZJ4kkeFpILR9KS7sSttPcG4geX0s+G9C09rmW60jSNHu5hDNaJY2+6OVgpjlNw8xdrdZpGRjF52UiIUxMA1dle+MrnSrq7v9Ruv7XhuY0hGqTS3V/eTSwww2kUN6bySSQSxWlvDbBCY02xxCNdhUiS5k0a80GXW/EV5dXmFuxo/hyNIoEuLuKGUWkE2ptLFJbQ3FwotDPAl7LaMJGNvKyNbn4jG4jLMwxmIw3DtDETwlOnKX+3LDyq1YR5YSxOInFU4UZum04Qo3cJtL2lTSR6X/AAoVqMI4+pTdSagnLDqpCEOnJBzlKTSm7TnPkjyJycKd2lgn4gaRpenWFhZxzW2quzx3OqW7FYJmEhiZh5cBj8y1X92kdujbgDIV4Ch9mkNzpZaW8S9t10+aSKW5vpJG8+0uJ7cC6S+jS5a6jjLlnmWU+XOhjdd755m1sIL6KeCyga6bQddvJNBivLRZ9cvPCqQtfWd7qcUMV5DESj21pdWkV9ci3vt0Uck1tuubfktevUt7qZrrSZYLS3PkX1vZ3O2BLyV5NsotY5mktCEbZu3JbCUxYcGTyj5GYYunTxGHgp+1VGnSp4aKwkKcVH2cVVc505OMuSbjGpKXNOpLWctEysPFRhNpNcjc6k41pVXVaimvZ812k4yVk7KPwpJ6Ca2up6J4eh8SPZwi0m1CWztlF2ZRLJCY3kjjggjMqDbAIluJpYwZWVYICkayvxmm+IrOYahe6dLNDLMbNZLI+cJYoYo8+YJEiWCcbT8wk8vYvlsY4mAB2dehT7Nqk+kXdq1s9iMQ3cljb3Vr9qmhhnks7W5xLcXURcMJ4VWaOIvcwzEROw8/0y51X7C+qJAII44Y4Jn0o3NvPPZ28DpdT3cNs5kkLxbjcu6iORmYyKYnOOjD4CrTwzhTp06Mqk37SXIqntZytu4J8s531u1OMZXb0OXE16bqUZOUuWtTjNac8IpNpRnC+rjv6q6itlW8aeMlszdR3H2mOC3jhRwkSWceWjkbdO6KC5Ri4IEjcyuASQdvyD4k8V6dqsV7bWlmbl0ZvIvf7Tsp4pY7mEtOs8CqzLMwkjKXMcuYZ0jjlR0dAvsPxdso57K4jsNVkuIr5UmLGOdbe0uGiuZI7W4dWWNZZLaKedwqSl5C6ShJRJ5fwHq3nWeo3UFtD54gld/JS6EMd0sc2+4UzCRkSRkIWyMalgqRyeWqOUf9h4Q4ddahGvNSp4mjTi5R5HGEacpKElTk3BSclZQmk+VXbg7pnyef5tOLcFVlPD+8qXs5KM1JRTjCUeWTjFO8uVyim2rSumlclsNWurqHULeC8OxDapJCZrhbibfNPaxRokJjkkijt38rIlZjG5jZmV408j8QaZpGt2Mt7fao+l69BcslvocllcTQ6j5JbNjPdRGELPtMaRK0ccU8T+Y7KqSlfuzwD+1X8K/A2leGPBOseEdTtPFdwkSXF9dWa3my6k8xba4jEMbTT/2lhFhSCBHZnRvJSNgB84/tBfEnx58RrjxDD4V8IS6L4X8LaxaR+IdZl0iwg1ez1OXU5tP07+1bh1kuNI1ae6t7mG30iaayv0to7x3tTALk1+tcP0s0ljaNKvlkcNgldUsQ6tNe6mowqezVJqca+rhS5k4uMlKT1t8XjFg44RVY4v6xiZwk8VQcKkXzylHk55TknzRvaU7NfyrSx4L4/wDiF4t+BXxu+FeiaPPrP2Dwj4tDXuk6TfX+mafrGmT21tY63qlpMYNQsbJPEmgNLa6jd2NvNC1tFHAY0jgjRfKf2pvjTqvxW8Y24uNd03WtI8GaPaaR4fvosSXElqWSWe5vjBKlnPr1yPLe7FuxtbYBII28yB3r0L4la9e+GfD2mRa74c8Q3+s+H9a8c6fqXjLWLvxCukape+KfCfh630fw9ZpaXVpZXVhZadfS+IZNbtNUvf7VtNatbGbSxYGG7uPhldJntL77FNaiC5u1RpWu4JfOVpyjsLfaEPleWNwmJ5Rvkbacn9Ay3AwvRr4hOWLy+FTCSrSo0qbrWnz+2hBSq1aUZObcKU5pwUnzU46N+ZicfUkqn1ZRjhMeoVXR9pOr7FK9NUqjVOhTnNKEZynTpuDuveUlOEfavh1HLpOlX1015FcPqlhJZ/ZpVmZrOGOYS/aEt1HkxXLGMxwOziRY5ZvlaUKw7vwL8PtK+JfiOXQD8R/BXw8Bja4i1fx7qd/o/h+5vrffFb6NNqtvY6jHp8t35zyG71NIdPDW0ZmmgYRs8PiHw3pXh7w34Lt9O1OXVdZ1PShqWsWMRhSHTYn2GygjZrq1u/M8pTPNFcICGPyS3KnZXOfCO1+CHjX4s6b4E+NXiS88M+EdQtr2Ftb03UbfTVXxC6xwaMl7qs1jqNrZWck8rG4uniaCBYovNmgjM8wUXTxVHG42jUnGcZTlKdKiq07ULxdqDnHmvySUU3ra6N+f6pHC0asVKk4w9nFVXTpOpVcW/wB9JSS1lH2mmlmrLU5j9rD9l748/AC10nX/AIi+GbWLwN4k1AWHhXxl4f1rS/EvhHXnltmuoGsNR0u5uI2+028cl7Gl1DazSpHJJFDIsZkb4ejgaad5YsS4TyzJLcLHghgWUF45Q3zAnGMj+8R8zfpb/wAFEPDc37PnxBsf2Y/C3iTxtrPwns/Dvhf4haZ4f8S+IU8Q2MfinWrC/iTxJoclvbWVqlrc6NNFBa/YIVtblJJpXM7eW8fxz8NPhn4h+Jd1LoXgrQ9T8RapaadJrF5aafaTTGO2ju7e0nuTFEv7tIrm+trcsVVWeT5BtwB7eTY+dTKqeOxdXC+xquVXD16KdCnLCyko0pVo1ZzVKsrONSMakqd7OMvesvOxuW3zenhMPSrxxMqcHXpV5xq8tecFVbouFKnejKnOm6anHn3bk1ZnH62ouLqO2iMj29tBFCqXMSK8SsiJEsqwMo3whV3kBgSf9cTJtGLZR3jXcywtBFbuu15PJjdEj8sA/u3kd4UliTCBpAYzhiodST291p+Le1W7t2AjiR54dkhEYngiY7JCzLn548l1fzPKG4uHdawku0hjs0uILR7kTzyWqpEEmfzVOwXUoIjZULN5aosZdCVYfOAnrQqTlZRSeqcrtbad30XTtsebiKcKclJtpWSSUbxctNHq2uqu72d7hZ3YMsYvpzKIoTaedC+4WtpEXdIEJCRFvO5dowEcMmZAWAFk3Rt7hGWcnTJHWVQzBy8qbhHIfLVi8cbykCNSpkZlLfdBNKG9JvbOOaGzlhedXME8EkdqQ7lpEzDJDKIi5IbypkP3oiRkmtXWLhNR1G2+129nH/ZEMdlbW9r5IeURqWZmihLySoE2hi0jOoZs7yS7Kf8AhXK7uVrJra1l11fnYyVRyhKbny1I2UUr66q6bfRKz036Pvb1nUba/wBSjvJba+Xfafane6uoLyUpHhYYYFggtUt7abgLYZlljDhTJtLM2Bq9iPEFzcXN+hWOONAWhh2IrRFFMMEIwFVdyvKoxHh2ywJjB0tflE2iR6Ra2gsLi1aGa8u5lTIguY454rW23ZMW3h5kEjlpkRX2KqBuJia7SCWCW9aeHy5HRRIoneRAxxFIYw0SvhS0alsnJ4PAdCKcU0nFJpK73WnayV9On+ZM5XqRjKbq8yUpScbO7STi29bXvqrN2s3oOsZNO0+ZoZbUIqnZDhVVphANxW4hR3KjeVVgxZQNxZMEvWW3ie9AkSFXt45nLqiRqyFEdXWFowNkkTEJsiIdcFg4b5wVF0bm5acWHkrDmJEiMriSdI1LeZJIZJHldQGKu5LM4wCoKVQeSSGSFp4AVfF0GVAqyRCTLhgvzBU2+WFVgTgkjA42kop305nqv71rfgl2sc/NU05W1q1tolpbVNfdZ7K71PVfBPimxdbtbrUJtP14XcH9nWq6db/2PdadMb575Xkluv8AQZrZ47SG0sobGe2vIZLiQXNpNbwQ6h6LKn2lJdT0y1k1zTgz/arN4re4FmwSM3LRB0CvayecXzKreUrbFnjYAj5luDfTvJP9i+xrJuFoBGFdcyghYpFCsdqgAMyncCzBDlyvXeCPiPfeHr21tdSd5NG3GS7tl3lpImQ5QAfu5klZmVvO37DKQuDtA550nrUg3KSfM4K2l0tI2W+nW+t9eh2U66aVCcIptKEajTtJuWnNdtRSvZyVlZL5+/8Ah3wP/wAJtrFpB4CsYZNenTCaHa2syzajJEPLSCwhRlkubtB+8aGGDzbmZG8mFkYV3vhO68aeEdbvLHxR4bWKUJNC+yC7tdVs5jGRbIsGqiVHhWUwyXcbJ5lwxSNT5oGMq30bw54kt9N1vwZdSWToTIk2nTm3aDUY1kuTDJI8qTC7ZQ1wY8FmBEUbkBokoeOPip8YdE1+wu/GE+p6vd6eLf7HrGrwvNNcWcMqqttqS6hHNFfALmJjcKsskQ2ozELnClWVSjp7ZVee0eay0jbnUrxU4tdGubm8muZ4VsLJVZRqOhKnDmc5JNzd+W3s3FuDW92kmt/MxfE3ie91bVJtR1LwhbtFA7xCPTrueCzkRd0cZvIJUuEkklMb7wgiRypfc8ckYrsvDnwn+H3j7X/Dd1pWq+NfD1/Fb2Gp3OqWNxpfnaJqqSW80Rtd9tazeTp10oC3SyJNsji8to5VevJY9e0nxfq7anrfiuLSbe5uJ5GsLm2mhSHlRNGkNrFNBbwSqGKsDLJJIGLrwHP1L8Jtb8LaP490ez1a70bW/AJsr64kGi+KdG8H3rypaStHPcX+rWJd1guTFJeWc1rPPqdun2KzYSXEc0Xi5xisdhsFinhvbyrQo1HF0oRcrRim/ZxrpUJzaVlGbUZysm1Fprty3D4JV6axTptOceVSm+RczSjz+yfOkr3dubl+JxaVn+rXwg8Ri2sbnSfGPj6z8TSeHjCsut2lpa2N5roi3SXEU9nZzNp8+pR7FgL6e0RlX948EbA+ZP41+O/xcvYpLbTdSvvDWjWcksmj2ItUvNW1JY47mGSWH7VA00BmmjgR7xoQioqGPMao9v8AnZqttp3iTXtWPwt1u+WCOe+1PCXU8UaKkUZSK8miSKzdnwAssES3EkrgeSoK7fSdB/aGi8O6NpekfEnwZ4sbxNowlguPEKXNvdafe6dKCNPSK6WBntxbOitKgt7qaS7nup2uI4mhtYP51zzgnNauKhmjryzmdWpeGEnRw+DxNLDyjGc08PL2OHqKU1Jy5afNGMoKNKTXOfreA4ng8F/Z8oSy+heLpYnD1J16WIr0m4zj7aPPOKjTcUnObjdPmqK6S9q8M/Gr4z6ILZofil8QIJRDdXm+O6jjurcajPO0lhqccl1G1xBexltNMF4Jbf7JELZz9lnm3ffPwd/4KB+J7XR4YfihpNxrJshJaQSafqDQSyW21vtxMG9bVZrfEQBgXDszRRRnzWVfg6DXPDeu6NZ38sF1pml+JMX+nPcS2TTXFm0LYWS3DtcL9rSSEm6eNQARJBbzSxqR6d8Lf2PPiH8fik3ha0m8IeDszQ3vjbUIrptLW1jniu4m0wg2randtIBbRJBLG0MqxteSRiKZF56+G4WrYNxznK1lE8DioYmlTeHjTcKqqU/a+xVCmoYiVeVJKUXGo3GCSjflSWExXEOFxUKGCxjzJ4qgo1FU95Ok48tCpJ1XJ4eFF1G1KLg25NvmVz9OZ/2xPh/f2Nm9tq11C93pokl/tWG9FpZ+fI0VrAwsYr6J7mWFw8hvo45oyCUTyUEldv8AC79oLwR9qlm11dL17Tr2KcwCPW5dOQMFJfdNqNpHDcRJIkXkRtLBGjAlbgtujHzb4S/4Jea/4efyL/4sT3upvEs22Dw89rDcRuiRlnlOtqVUW4gVpJJTKSrEqgYmL6Xg/wCCbtzpWgwXVp8Q7W6v4Y4pW0yXRoLC287yE+3APZ32prEbkDdCHjaGHc5ETO+9fzLNcPwbicbDGZdnmYLF4HEyhUoPJ6lbDV4Vab9rUlCvhJRlCEYNNrnhGbjOMYaX+1oVuJ8PhZYfGZfgJ0K9NVYzjjIe35lOPLCNSjXaUo8zau4zcFyub1v6PL8Y/Cnm2sli+r6bazWrQ2jLeWeqRees5byI5lZVjs1x5QdGndpEk2TN/ql8D+K/j26bRtev7PVbKy/svT7yea91afyEX5EnWOHcvkpLcwkiIPIHLSKqZZwR8neIvDvjj4Q+M/8AhHZ7m8Yx3PmgwpqF/pl4oLyf6FLG4b92gVhCbVbmNUMhtXUFDw/jTxHo/jK91Gx8awW927XEFxfac016DPfaWmbaW5k06ZRPb3LrH9nN7Bh/LLyIm5APlYUKlDFwqYjD08wyOpTlVqV8toKrWjCSg4KpRtOEKii+SpDl05pc0YtNr0sNmcPY1VNexx1OHJGFWTjHmk224qbpyqQSUndScW7cslc+PfHnjuOF7nxJJqNjY3ep6bLe28EzzSG6nluEiW2e2jWd4bsCea9db1LVPmb553khSb501bxH/b9teeJtan1nWNd1bUbm306BLeKXT7uC1sYpLiXfFPNey6jGrpgmD7MlrHvinnaQRR/rFpuhXWoraP4c8MaXbm0tXWGBNG0W3nkhi2O0lwpsPPk2oBDEgZGiKOYpUdiW9a8L/DvxhdyWM8HgaztLxmS1mvb210ZzCpAMskCuhvjEWd0MZtokKL5BllVwh9fLvF/AcNYWUMPw5Ux0Y194ZlTw86lChFujSdFYavCmlFqEpOXMoqfLaTRnW4fxOccsp436pTdHljL2X1hQnN05ObaqQk20m+VpRUpRUudLX84f2YY9Q+Mt94O8LWepahBcWF0um3t2t5NDbabo04e7OyGCGJVmY4jZJpWiuHMYkjh2mSf9otU/Y/8AhxHYWNxp+2fV4LdCWuGRYLmUSMXnlTYI1n+8+QN8hRSwwWNepfBH9k26n8R2GqXmj6P4P0+WOH7VfWGnWmmaleFJjcrEmn6ZHDcRRTB2Zpp7mFs73WDbM0a/dHxn+DulXug/8JH4U0/S11CCQWt3atcvar9kghkE5trW3YWcU00v2dQpjiQRNw6ADOeL46x3FcMbnWXcOY/LqFGk6WDy2NWm8ViqdaTq4qpQdONKpWVO6s6lKnCpFLklJ8zHhstp4CWFpVcxoYyo5RlWrTppQpOmlGmpJuUYqWrt7RuEveaSaP5SP219IuvA3xAGkWaWgOlWNhb3UrKBaXOUa4QpHPI7zm1hljjV9jIWV1ZZEVtny7rFj4Z1bwvZT/EG+03Tpr2z8qw0exi1G58XiKFLaKy8QQXIgS0tbO7eUXSWWpT2n2uFA1pZvG6St+/3x2+BXw/+LKM3i3QtX06/1CwFveJZXqMytZ3qNBNHM0Ye2kBgZj5MQkaKIxsyxOxl+HvEn7Enw5u79dQsrvXzcjTbDS54ZntrmzlgsoUsrSfddRzTWl01pHaxS3BlkTMPnRRgs0g+o4Y8beCsNleEyrNY5pgq+XcsZV6eGqXrzioyjCnOUoVqE4zbjVUoLllFrmaujx844dzDEYyvjMLVws4VJScqddRlTUJxUKknSheFTRPl5NW7SbWrf55+B/2TfC/xENhJpGseLJvCmrWbX15DZaUl7Pba6Duj0w6NOdLkublrPbq0upkR6JZWN6xXVJkt2BpXHw7+Gvw68UBfCmjnxxpcKPZpdeP7QxWmpS7LU3Etv4f0m6s3m063uYJobC5v761e+06O3murGwlleCD9pfCHw/8ACvwxu9T+GegWWsWvwzg0jxRP4n+IWkzIniTxdqDeEtQsmuIW1O3skay1aNbLRz4XtJYbm602aaCAfaLtrY/Hlx+zF4t1eNb7w5qukajpex9YubfXbiDS9f0+yDXGLc6ReSyILu2jRLi8Gl3Oo29hbygG5PO76CHipTzDFSrwznHU8rp060PYYvERo0cRGTfJVqezpOpGtThrBTrqlVhZuPPFWxpcOUMPho044OgsdJUq0K1Kj7WdCpCabXvt0Ywdop0+VSg+bmS1R4mPiDH4puPD+gN4e07SdGsLm3t9LttNXSbeKw1a4sLaw1K4eytbXTt+k395B5kcdrBZjTrGc+ZcajcQXF9fdjoWlXuhan5nlPDNCUsjAizzpiUSRl4h5qoYhG5jfzmabYz5Z4o3ce5/D/8AZesfDjv428Q614dm1/SHu5vCHhO5t9Yu7DX9XsYrSe3uNQu7e0ktokYTP/Z1ujpa6hc2ssGo3djEJYZ/YYvB3iXwr4c8Rt4h8LaRqmr6uskrWGr6VBPf6brUHl3AvLGzzHcW5ltkubSaK5t7i0jt5FMUUd8ttc2/nU+NcnwzeBwdOWKwuNpNzlRrRtHE1qkXJpVZJRpeycp1ZydvaJxSXLJnoLJs2xkquJqV6VPGYeoql5RilOnGEFywjGF6leLlFctOygrt6JM+TviReeDrTwzFdzM6vBqVtFq3iC12NcrqM0LGLSLWOCDZLcfuZZjJHMILe2bbcyRTrBLN487arfeFbHxi1/aT+HdRvNXtLVZ4Li31eC88LW8AMWpxiH7PBFcxX9strJDPJbXwF35kpuLW5xs6rpPibQNW12013S7WbRdaW0WO31i3sdTsBcaYXnsbd52tGay1ErC0Uk1pbpMkJf7ZCIZZ1r0Dxnp+qXfw/wDD3hbRINMsNB0IXsuhwLpOkWtjbtrFsH8QyXFzZ6W2o+ILzU50SOzu9av2ubSysILeyNsk621n9/hadPLIYKjSxNPGwxWM9tiMVVxUPZxw1bD1ZONG6mva06vsacVTqRUYc85SaXJU+SrVpZj9YrV6M8HOklReHjRn7d16NSEVVq8qU1CpBzlzTheTtZJvTmfh5PqWqyrNa20culpcWekBru8tLjTY59Y22sEt1bXgJv7t7Z5mtV04TXINtJJBawW1rHt9d8OeM/EPiT4saTqklrfP4T0GG/ttKvba1lZ10vTprqysLy5lVFit598Dr5lz5E1wTIVt/nUS/P2iHXPCHg/VIhYaTqE97fafYWtr8kkumi3uZdR1G8NvIt5ALe5NpFYqsDmUrIf3aozrP7tpPj628F30kXh5bYeHNYsZdR1mwRYdQmtdUvGjle7QRxabcrZ3pSTyme5fy7U+VcNEGhYfE8e5dWtiK2CyannTjSrYTCwq1I+z5ZUYVMVi6clUnVlioqSp0qUafs1Zxum4yl7/AA4sH7k62N+owk1Wqxqu7lUc1To0HJQajHljzzk3GVndpL3T7m1DxUsyzTafNeSagYw4kuAFhDzxmAshSaJ1dZZI/JdR5ZkRXLqTx8Z/F3xNqtpqNpPeW897qgjZVlWZ4EZLYoYCzjarBXWMGIurO0IVRgCvY4vjn4Kj1u2g1HUdHurG7jitoz4etILVbXUVjINvLC13PdqJA0IgjmRC7y+YgcMMX/iq/hDx1pceheH4Gk1dB9siuZykckghje4RZoXeEXXls0bz7Cz2ybzErmI4/CMqdfBYuhVzLI8TUwuKbvQxNOdFUqan7Ny9po/Z095bWi0pTu0z7KtRjiKVeVPHRpRpwi1iKTpVU7tcqjCLcXUko2StKd7PlurPzX4L+M/EPxP8ZGPxZe6tZazfzQ6bd+JtM8QPY+IrqweMy3NrcNJc+feQXltbyQXF7Jb7r6OSW2vJ/OuVlP68W/xO0fQNG06zsdUmiENrb2UKmPzJYo4IDHGZbmR498vlgySNI7hnVljITG38Rvhppni3wX8QNPvtb0m5tILK7idL7y5vImiuXWPbA8Ms1uIoWbesZBY/KkgUhq/SPWpdL1m00OW4W6tYdWvNIsZb4wSDT7GLU/MMt/csZ4z5UHlyDyLWK9nmd3hNorKhb7BwwmUZvUoYJYaGEx9KlVpLC1VUjTruMJSpQlOalKLVO0kpOCd+WOsr8uIpzxdCniaqqy5IuHPXpeyqVkpKCqSpxTSSS5b6NpJtdB/iz4n3Mkev3gvwFtIXSC4hImla5kuYVaWUxl5xHCkjSyPGzOiFPmXc2PCj8FLr4xrPqM/iyW6knkjknt9JSSRbFSzLIZoUP2NFuZAy3DFsPj9+pAfPjXjnWtV0m81GOyvdtu09wcK4t4YIHn8pmR5bXy5ZViVwkb2pi2N5ctuhkKpX+E/xQXw9rU2p+CPB9lJqs0H2J7rS7XxFpcmoX6x27XF1qttH4suLIIqpIY4v7OhUSyPNE1oj/Zz2cQ8OZziY/wBpZRjlKnRpzqSoYWVOqoRjBTS5sRFKnN1PdjKLnZtR91c0jDA4jDYaFaliqf8AGUIxliIqfM9moKneLhy2f88U9mpJLt7r4L+OPhhB4m0201LW5dAh0u4e4ubbz4opB532OC3lg82Ce6gniup0mt45jbfZoppJ08jIbrvB3xt8dfDzwX4i0LwZd+DJvD+j6a9/4dv72DUYL6fWL2eF5o76OS5/sy2tEkFwYvMWMKfsrb7mKQtJy3xc+K3xH1vRJrTxTazw2c0waP7IMW4uYzIvmAwrIC8CtDFHLcEgLvjWTZ5pTxb4ea3YWGp32la291BZ63G+mX8Vu0KypbXEbxJdFy7yzz2srRzPAipFIA8UMyRXBC92QZdnFfLsRiM1lRxtai41vZUZudSrDlppRq+wq041KsI2c4UpRg5vltKyvxYmrQVahhcPz04zXvL2apQhUlyyTcakJckbbXs1eVrM1fiLrnxb+NvhPxL4e+JPxH8OafK8mjahoen+H5bb7LqYk+1rJYaheaAsiWWnwRrE8Mdyk0l7ciF4YnUhz+cOt/sva5cyzalfX/g7wXoX2hNIe/1XUIJ9V1ua2uGvUt/DthZwXN/Hq5js4rR7xGjtYjOZdRv7Gwu3kr9fbDT5YfEOk3moeIrOw8PWeqsunaReaPcxSQ2cYYWVq/h6Sz+zvq0kbpdTy3N7NNKZTNcaiiyrMlW+8LwX2n+KNT1vRNQ8aaleanq2s6NaeJ007VIJrSB47hvEJ1S6mvYYL2K1a3sJpp7m1vZLeS+0+eNllEVfZcOcWVuG6mNp4Ci8JSqYiD+q/VoyUardKE404zqxThNpu8sRNwqzuotXS8LPMkp5hTofW+SrXpwlT9vQnGLnFyc7yaovlcYS1tDmklrNaNfmx4F+GHi/wP8AE7x1p3jDR4ND0bwp4rvNIsPhX4h1LWYpZUhSS+bSLJbq1hsL3V/KQbdbufKsvtkxkaSOGa0Fx9b/AAi8ZeIPC3jCw1vwxb60LZftOm3+lO19dXWn6lZKr6lBJHpLW2m6HNHLMqzQy396tzNaztcGRHVE1PHVp4ifR7PxJfS6f4N1vxZpGtaHq32W9tLmW88NWOoR65aBdKlgv9Jupb/WNJjtDcR/Y7yOYQ2RuTBLfKmtr/xm1Tw7rOr+MNL8SavL4n8deDdK12TRtfuPDeqWOn2U2tT6AkK+HLXWdbg8MyHTLaG8lTVY9BvJgYtQsIDplxp02pfc5hm7z7B0lGnSxFavQjB4elFtyzCg4xbw7tOnXcffxMpe1h7BwlGcpRUqkPPyelLJ8RXTq+xpxlKzxukpYKT5nKq5a0Uk1SjGMJc0Wmld2P2s+Hf7QV3q3hzwVpviW4l0+x1a5h0ezt4rudI7S7gnk+332pWtzdLalo7W4LiaBJHK7k89xGWOp8RPiXF4c1Oxm8O61LrV3aSJcWs+jpJAl7p+ybz9qajDaahE8GFdUeNJWBbYpO3f+Q/wQ8aWt/qvgCe30+LX9Mur+1t9PktoLaG6utcu5UsL2ImfV7eztI1uo/s5ubRU09mWUxNJHbKZftX4p+ONN03xNAqW0ukSSWcEtjbW8csk1g0cCTfb2kSVHCIzxPDJEIFchvJd2KFfmo5hUlLC4PMsNW/tLD1cPGOJjKcajUXJQoKFGcaSUEm5pqMm2ot2UkfWRyvCKdXHUZ044OdKo3RajGjUj7jlWVSonUkpuSjFRai9ZKLur1/jjqWgfHLwR9itb2Sy8R6XZ6lHov27SI4orZ7h5hIl3qVo8d0WiuXWaBpml+yYWWOJfI8o/iddeHPFXgTxVeaJ4ptb+0ukurltNmtrIXtldQvE7iVJkLRXtszIrLHDbsrbm81oXjZT+0/h3UvC2ostxM1s8UzWqlBF9maaCF4pw94m63jnM7zRxHDtPJFIwbLg4oeOpvAGrWEPhq+0Owiub6K7hj1wW8eQ8s9pcw3Fs0dmk8MMaWq2sdnJNcaeXM9z5UcsrOvsQzv2MKtGrRpYyc69SPs4zkq8Z2jHlTl7aMGlf3ElCbSjeN7nn4rL1PE0p4TnjS5FKXNCEqCptKUnL3aftHdpJq8k/hWrt8a/s/eBrjXru2j1qSx1qyjli1C18tWk3rcXcV0ttdS2reWjR+W1vLayfaktkl+zCJLiJ2i/fn4R/DOz1CxsLi9LyWGnW0ctnCjQpYqpjdJYIdLtQDKYopfJWWdWl3I3y4O5vyW+HO3wh428N+EVNlb2kt7Fa2WtWlnY2Vs9r9re+1OTVZmRYhcDfKsc1ys48qCOKCRLaCGJf3z8I+CLDxBoSWGk393olxd2aWsN9o7wR3sIK2yTXVrHLBcWAuLh4Vlla5s5oDK7MIAuUP5xgqeYY/Ocdi44GrSpTklKi3Cgqz53ywhBJxceVNy91RlJR95O59XiK2BwuX4LDqrzSlBN4l3qRg0oveesd421uk/tWR5b8Svg74HvPDGqQC1FrdXEEccOoiIrJZTRyrN5sBKgQklX3ScbIyeSvy1+PHxU+EsJ8OeKPEOg+NPDesCynvbbR7jyYZku7yykcTFZIroi7RDHepNNGnmQ3dqltNArXYx+0v7VP7Mni74g/D6W3sfHWr+GLPSrV9UsX067uLOW4vtJt59RurrU3tNT05rmzh0y2kNtDN/o8FzG139nvbhLaKH+c745+GL/AOGkN/4V8NeLNO1zW2aPxbqmo3Wo2Gmrf6tK8OkXfhnTbHTjZWl5c28WrafeatHpVrHqhF1NqGowx29nqDWf0GFy3FSz/C0MTwz7TCVaLj9Zqzg6dW+slOhTlNr2OtWLdJTqKFP34Q5jhdXLpZRiK8M9VKtGrFRw8YTbg04vnVTRR537k1GSiryspyV14d4p8QQeH7Qf2dqOj3epF7W+S+trbeZn02e0nWO7sb61msQEeWJozAbg3HlXi38AgdFn9j/Zs+CvjD4zawl9GZU0C6mj8y/vY4E8+4jlW6lOlb4nl86GaCBbieKey+V5LYyy+bLA3h/gD4Uv8WPGvgzwlff6RbW2nvr3xCvtKut0VjeR6hf250a3AhLwyNHDDDMLjyZZBM+oW0Fxp7WdzJ/Qb8DvBtl4Xh0y30XSbXTtP06GKDTbaJB5aW0aRxJ8kaIuNoyzKDgkvn5s14GbYPCUsZLKsFTnVrVKlT61V5HBU8JOcoUqEoWXJWUI3SunTjySSbmrYSx9SnQhWxDcfdoyw3JV9x10lKVWMXf2kZczSUlKN3JNXVzX8AfAvRPg7aDTbLSYU1GMKbq7tZLe9dpZI0k3yXUJnguJXV1DFCcAFWZW3BfQpbXVtWkjtz58kCKVgMkSh7XaAGWKVgCFZwSEVyuxiADwD7nPdajpCwahapY3LXFlGZLeeztp0DDCNE9tcQThwHiydmEAkbGANgk8L6tBeXNxNqnh3TZLjEzG5t0ktoYySpVRZ23l2wCBZTEtuLUbnbzVdUVF9/C5bRwNGnCiownJr3pRlK6UYKLnPmblOySvOOtm202rfM1MVUxNaVSbU1ryqLTvtJuMZJ8kb3aTlbXl9fJbP4faTpdl/aOu/aLq4m5tbONiRMxQFTcFNr7QcBkJZTjBUEisibT7CKOYyaVoUXnRGQnULe28+GPz0G+JFjVdwTMX74TDaz5CsqOPSPF2uxktdWMKq5lNraWzMiRo6tje5lcbfmLBSwVSUALBVVl8uvdLbUbg3V9M9wsiW7yPE00PlO8cEjW6xTrEWNpKWhkKsIZJI2kieaHBk4qqXtXzVFR5Kl5VZWfMmmtZuOqbbaSuktLJamkryWidST5WnqrNWtZJrVa3u9dXp05jW/AenajcQ29jotjM8xjjheB2QzyGKRALcqVXzHl8t3GxwwEiEDfuj8a8X/DvVLV43nM9ubJCyyNIz/IVWM28MkZlBYAHO/CKCPmQLk+t6zp+raXag6dPMlqZGuIldHDhYwTlWDsCSWKtHFI2Mq2DuArFtvFviOVLi2ilN3DInlXKTWqzRTQZIcsxUOQjbGjwEwy45YNmVGkvawqSnKpJRklGPtEoTine0ZJqMrXdmklJ6OVk83GS92MVa3vLmtJtWe93Z62vZrzPma4nFpFeeH9X0jTvEmg6lHLHfW3iO3/tOG4siSFtZUuTIqW7oqkLEAzl1Ej8Ej8/vjP+yVovhfRvFmtfswxQeH9P8d6lpF54+8FXUMt9pei29vcwz382g6VA13JHZvJZWN7cxafNY3HkW15BZRTLLbWC/rd4m0fS5lRp4o7a4IkuLpY7VzBCGcGNUuHZt6O2cxptW2dFx84CDyeeGXSLmdNO02CRZXt5luHBS5aLBBjVi4jjSYgtJEVZZFw2RhFXpyzM80yTEzxGAn7Kj7NQnR55yw9WUZQm/aUZO0oyUVHlkuXS8VzXOevQw+KpqNWEpxlO/vNc6XvQUoSfvU3T5pOE1ZxbvqrI/mR034NLrXinRWvNNs9T8NWHi/TfGPiWyl0z+z9R1bwzeLpmpa34IubnQ7G2Og6y80uv2/2ywuxb2ks13YT3S32jWVvJ6jq9vq3w81rwu/wq8NtMw0TxJB4hsk8O2974YFxqf/CRTXt7Ja3ljstLpfD2h6ndQ341LVVa28PXJh1MG1Ok6Z+23xO+FOkfFTw5rUmgRS6F41hsb3z2iksxa+JLO/tL23vLC8hwlxNDNbXV0t0zF2hWY3PmxGHNflN428BobK/tvCunaTo8Si9israXVYrjxL4QNvqeoW0ieNLprKTSZtRiuDLPJNZx2RuI763k0q30+G+tLVvt8t45xed4umswVSlSw1OdSpSj7KWEnSs6UYWqvD+3qxlVniJLD04yjGhFTmkqftON5Pg8HRxE8FRmqk6tOKnF1XWgnF86nXiq0YRmuWnGdWTjz1nNRlqo/GniS313TEj+xvbTXdnBqM9/YeJryK70y4g0KQ6fcWryajbWmt3EkJV3GnXDxXFw/wBjnWC9aNZrXyTx5461jxxrmq6jefYdFttQs7Syk0fT5n0/RLrUItKjtUuV+ziGJp1a3gupjIGkvbnzDdCaSWR6h8W+H/FHg3xNPrM8NjqtkbyMT6kbOTVNIE82VsrmOO5gbyG+zxyXMUN1bIFbaVhCSzAYk+m3r6VdfaWuY7W5iv8Ay5bqSJbe3894GElrE7eR9tZZbe3EwjWQgjcEECvD+r4SWCpQoYik6dVVKUFRqQjKKvVkpuHsU3FJJQjHnTqRglFScdD4ypRxmIxVelX+sQgpSk/b1Iy92Ka5/aqKu5VHJ8tOXI29byTcq9tpmrR3fhtdPjhuNfuys0bafe2t9vSKEvHAxs5ZimoXPkyyXUF3JBchFhZ4QpQv+3/7C/xa+Dmn/DX/AIQP4zWmm+GvF1teamml6zr+ntpsdzptzM0yWtzrN1DAlqloyTiO7uLxrO8hgSG3uZZLcov4l+CfD3idNY0bTtEmt9UvPE0kuivZarKbVNP1byZ47bVrqSNF02BY4p1X7TFekMGxcwSRBQ/0D8Nv2ffjx4m1yWb7PaWMVmssbahcTXS2l/FajMTgzw6jmO9Dovm+XFbrMoeSSOMPt8Diynh8dgauGzLGYDCUUnWjXxDiqk4w5ueNLDTl7S0ejg3qlNXu4r2MqnQwmNhVp4XFyq/uqUqdOTn7KS5LTnXpxUG525uWcLpy5Zd39h/tQ/GrwBJ4uXwV4J1XTPEVnLNbX1r4iFjBquiQi0nu47q1097ae7t0kuUvJWiuLixVJiD5Ya1uZUufD7S21fxvPpFxo+jXsV7bWcWiadGYYptQSWxvWktIbW1tbPSY7vTrhmVUTUbDVZbIQQq0spUlfcfA37MXw88I3aal8U/GOnatrRX7SfCXhsXOua1c38KSeY93ZaZBEtuzxyecGUC1itSZ5gkILj6q8Dz6v4mnsbD4U+CLDwZ4PtLhodY13XLJYPEGp2QkiiS38P6dZJ5rC5jLSz3V49jaW8BjfZfmSSBPzOhnfDeQRhh8P9fxeCw8ZVqmOxEp0MHVqYqlzJ0qk6bc4uMfZU+WHK5Jxg5NtL6bH0s0x/tKk6ODy913CEYuXtcTy0XThN3jpzSmuepyRgo87Uklq/A/BHwc1bT/ABvpdz471Cfwdp1zqRml019Nuta8ZvaXxafUxp+jQWwt7l1iSW8W1u1sIttp5UtvHIyQn9Dvh94f12wn1KW3uL618Opp9xpCaNK851TUNP8AttleaVe69aLDZwQXljZ2dhFDGBNb28cbiGHdFbTR9N4X+EUlpPJf36W4jfS7y4TWb0W8t9ZT2aNPFBaRLGlraxuFlCmGJSMkzMXBNdDZa5bpKz2lxDLfQ2twYL5T+6EUcMjFL4xho5NsYYOu3zPlWJNzIsdfkvFnihic1VPBYChPBxqU50aLnClWkoc8E/ZydFWrcsIOMnKo588koxu1H3cl4epYB1sQp1K3NWpzq1JN04RrKMW3CLlpCT5ej0jvpJvabUYVs7QadZyWFzYRrHNp1zN52majaglPklbOJgSoeGTzCsm5UdDtFctq2rJf3ko0G1la+VPK1HSFmEKWEipGC0dy2ZLdbd2RVdmEiyBUBZZCteRal8fvhamsx+GvEHjANcJbG7mg0m6W303MEr/areHU/MkFzOqRO0ttbOsTIZhBLI7lV8k+LHxVnk8WeHrv4UXC6lpjy2M9zrXhu+hGmtZCZBc6Dql3DdJLZ3i3KRXEj31s7SRyGN54z58NeFhOFc8zH6pHEYKvgVi1TxbxE5xjDkjBydSnBRiqb5VK9SrUhFKTvG6ue1LG5fTniZPEQrKhJxqp391OStBVVKTm3Nr3IQcnurrb6esvAPjrxItvrLaUYdKluYoJrTUtRj0y+uL3zVUTLLJDcwCOb7uDp95ul3fu4mO83Y/DNj4RtQ0ngfT9QuFnlVJLS51W8igKyyRRqQL6ye+nij3Yk+zW6ISSLOMIgPSaZqk/jLTfD76pBZ2hSC2nRP7Uk8QTw6rEs3kS2k8kX2OO7zIzRSwC6dIgzrNE6hT6Pqunx6Toun6dCBdCKKZrlxm5+03DO8mJZCFMcgyAZy87Bw7qjr8o+kq4qOU4Srk+Djg6WGw9GNSeYrB4bE4upUnGjTqU/b1cNPELmqTnGNOFWVFwhKcG04t+ZXhKrOOMtVvWUVGi8RWpUFS5pctqNOrGm2ocsZycIzcpLnV0zyHwtcaFrFxMqSHTpJwTMsYCTPCrRyeTlpA8YWSJE8mSJmXad6gqHaHxDpWnTT6p/ZNoBFBEscqM8t2SQC/mKsIMpVFBlQopVDEEfEZXfz+q3UTXExjtS13GXaaNDGkxgZ9s0ynyyLxFLbNqEOu0NJCsZZ35vUfFV+sElzpOqWumzWkT3E6K8sct9Ak5SWFSiC1l3RytHGjpHAywEPFJOFSXx8Fk8ZKGJp1JyU8RSn+/g3KSlZKEYOKcEkvs3lZ2elkcUsxV6lKrCcb05tRpx5YpJJOSknd6Wu3J3st7o4rxte6J/ZIunl+yXkTC1bSXRrW8XyXMQuoYpfs1xDGzeTJEssRkZdoZCZCRwv8Awn2kWcNtIIbDVEtY5mWW8t5s7oYZxH9rsTeSJsR47Sd47eaWCZY4rW4klhkuYZuC8c+MFP2m6vizT3l7PaafL5sSXBkuY41FxHcbI3mmlZgsnn7YlWR9io8aEfO9/rsktrtvQiASzWxtWdDaRTW0rhGCxSyRNFsbDRRSqwmZolQwxIU/T8k4XeNwjr1IqnL23t1TjCqqcWrQcacLuTlUSi3qr8qtZto+cxubRoVeahUvVpwUYSlKEE9pQqSvo+RprWy95u0nt0XjPxVFZRPfXEdzqeu6jdahPe6oslg2lvps1lbadHBFpEOmJLBc232e5Ml2b9oPs8tvbx6ekyTz3fzSNH1HXb3VRJbrqE8Gm3OsQ3VtJnV3urKBzBZKsZ8qK3Ml1BLcxPC1zLb26Q28tpvMo32u9Is21qPxMdV1qFNK1GCCz0aXSFFjeiaA6deardmC9F1paSxvBf2UEkN5PBIskVzbSSJKfGPEl/a6f4Z1fV7S7gtpre90jQ/PTU1ikFl4hmvG3x28YW6kVrbS7iO+ZLSC1s5ZbFbmYNdRI/6xw9lMqdN07V4KM4qOId3Co95+yjObqU4UXFQnC0UpWUVLmUn8PmGKqSqqVX2dSbcpV6dNNSesZ8rcYOEnWU7wm7Wim9Eju/A0fxHv9U05vDnhG3vvEF5cQ2Gi30mj6Td6lpE3hzUdP1rTtRsri50s3um6jDfWawSa+mqSXD21y9nG1vb+bLP9bfFH4O/F3w/4d8dajqr6Nr1jqU2u3cs1ppM2meKPEGoaxDqD2niO6udQ1BrePWR4gvIrp5Z7vW0iaW5eRLkQRQz0vhL+0d8M/gbZ6J8Pdc8OtZavb21jcxeI7bSpJY7/AMP6rp1nrnh/xJdok90LWfXNI1Cy1aeyzdXNq0xSYCaOVYuP/aN/a3l8a6fe+GtHm0/T7eO2tI7GGS6nub3XJr/U7rTW0uWH7GunaTPbxRvrC3I1C4iNmjI0dtesLNe3B187eawxGFyeMcLRws4RxM5QpwxVCVSnUpSUpr2nPTXNOnRjKUbTqOUObllHqeFyipgHTrY6sp16tGU6K9pOtha6i1+89npySc1HmlZJRik9ZX/Kr4rWjad/Z3hRPFD6xd2kd3deKWt7q41exsPF1zs/tV4Li0ibTL2H7UC8F/YxGO+yHBlhgS4rjdBjuNG02e21MSLDqE1vdSQSTpI1w8EbFS1y2JZJgrI0cBfaS33RhSPcbn4eXOtar4w1gXmhaFZeA9Fub+6F1LbOuu6lbXIgmSz1C1a7/tm6uL65jSK7Mk1vLGziOaO0gTZ8w/EfxlNZo+kWl3F/bRnUqyqfs1rGkTEzTqP3YuHVwN6upjicKchvk/ScLUWOh/s8ua7pyq02lz05StL321rdba7W0TZ81iadXBKnCvT9mlCrGFeK9yrGK5bQjd8rV2pWUdZaOxD458bXqx2Wj299eSy29hBpsV5c3kZubPTYXaWK0iaS4nxFHJLO/lBjFE8jtGRlyPnrVpDE++adFYRg/KVaUyuXX7kQ2lzgeaVEjMCzlmbcCmoX7Fp55pUllUOZGgZosykklGEJdQWkAG3O0gFjuBOzm4GW4mjunZxGbhXlEkmwqVUiXZKqFoyoOAjfLIGJ6jaPdwuGp0IyjCEYxb15IpOTdrtpaau/M7K/nqeTVxDryXPzOMLckXJu1kldttq9l8ktLHa3/irWtbFhc+Kte1bxDf6fYWOhaMmt30+pPpWgWCsbPS7Lz5pZbKytjcyRWdnBJFawLNL5cakgj9L/ANjXUPAfwv0/UPEep2finT/FmuWM9i2sm5u9N0FdF+12V1/Y9vLoms2Oof2mbqKC5uoNQsXiaGCN7e4URZuviP4A+ANH8WeMLTUPFF1Yw6WkifY7XUJVT+0HUEkpJ8sLW8QTg4bzCYyF2h5D+4vgj9jv4Npo416DW9V8P2epMitqGla7Fd6feXEiGdYIV1C01m3XYFmYmG4WQbCGUqTjx8zp0ce5ZLCjNUlCNWoqUIRpSXOm6Xvc0W+b35rk5fO6PqcmlPAU6ecVq8KlWpPkoOqpVppRpxgqk0r1FHl9ykktldNJWPwZ1rWlvNMvQEbRxIXiKSukrzAWhEliEdYyqbgqxuAW2oWOWAYeSJPNLPAyxlwFVDNLbFVMUWRJIsiSMTIgIIIYr5vBBJZ12jsvbm4u0nW6WWKWSOV7chU8gKXUQZmRVULt3/KPLVCT+8atrTjp+kGW/wBes3l0eT7RBaFJHs7a+uII1do9Plw8cz2080LywiPGw5kZi8TV7cUqcIciu2vdje8nola8nduy6vpe66fNYiSqTld2hpeavy73UtLxSu+i0u0uhkLaQveXMumXE8lhcSCK0aWBI72MEPGjyQq9xDEjM0kxjt7mZFUKru+1yOi8P6S0mpW0c1zayieSOO43q0k9gWkSIzB7d4xG+9iji581IvN+ZCQu7mbDU9Xmuor3SLGWQJ+7R5hsgtnXeoUzMI7YKVcfKWaIAAl0ALHodOtLwzW1/JrenwSzxfLd2sc90bWdJXjlJARY3mjVzI6K8a7SgZ3YMK2+r1KjajFJ8sWm2kk21fWTVrXV23ZWtd9eaOJoQS9rKU2n7rUX7yVm2lHRu2tt2d94h0/wz4c1p9RupbvXLKSVreWxF2ArXCWcSpFNIiuUCTrGhwqebE6Ro0W4O3n2v674fu7sy2Oiw2UdzLJM8al4YYJpm80Q21pvkFnDC+5IQu8pGsIZpAdxf42sfD9m0sWna9rfiO9uJLS5urjy47OGVzH50skMIe4lZ7e4kZAJ5U8zYzZDumzk9YuvD1m1pcaLBrosJ5b1Yhrj2i3Cokm6FmuLONY7ovE6POPKBSQyKoMexy45fKDTlNSlTTj7tRuMlLlbWmjV0npfbzCea+054QpRhSnKMlelF1LxXL8bvNXTfurTV9dDY03UtPeSx07UpxaWep3BuLmVYWkNl5mI3uHZWVysgjTALPiGIsmTnNHUF0VJBFbTyXZVpLSGVowkCSuVclnYlmIdnJZ4lHRNhVFJ5SbUHVZBbMlwzPGtxJJEp4AYQhF3l2wUXcIj5WMjyyoWrGm61oAldNRtLtYnLbmgaMsDIWD5LKFUOvyoWTfHnefNIbcp03GV1dpL4VZX22b1fXtt8nlCqpNx5YpS2c76O6d/z0/A7nTLW+1podF04aeRHdGRtU1OW2jtY4XkC799wkSNFEmCcfdbOQAdp5rxTD4Z0rxfdWmmyXPizSLGztl+13mnRaQ0+pyabA16iW2nX+qb7C01RrqK0uBdRvqdjFBdS21g9ybO33p2tbqNT4QuHdTOjxmZPIvVikjWPyniVmRljuWHliNnJIZ3yCA/Mah4f1DTbqQ3bWkdzE6reb7y1LiWRnHktHFI6tI5jx5ce90JAKbMCphZyd7xbTXLs7J21d733enfdo0qOXKtpcjSco6ppJWcWtGrO+qu7rbW9fR/E194b1EzaZMFs7zYLqzmwbfB5cLCATFMuzdFPGY5IDtZHBIr0jVfF6+ILZ7rVNT1TV0adbqKa5vZJ57KSOOKBGvbTfIJRHbo6pcJtlaPYshUq2fGxbwT3SxtcQwKxVDfXbeXb27EF2chTJIzKqFY44xIxygUM/FP0q/j0+7geCNmkWcEgSMqTRHaCvzAuwcqEdHXDckMQRSnTVlJRvNWXu6JvRXdvS99G+rJjOd5JzVmlbmu7bK2idvLsr7HtV34daKztfENnHHqNjqkEm26Fsy28skUZLk20m1VEXlup+XywCoYrIoNamh3Gn3Fx/Zc+j2stnCrytKk2yVwC5Ywv5pQZPICqS8jEKgAdV7jwv440bWdAGnXelHS54be9sbO6065kjumhuLGS3urZxGiwrbGEnzguyKQOY1QEPv8G13SpNGvXXRdRnkSSZlSMhobmFWfAWSFt2QGG5CrHlSSo4rl9jKopqpUlu+TSzi9Pk2ndpvTYJTlTtNUoK7d5KL5ZrRu6autHpqrI9t1LQtP0+OS90yW9SWMFxEl89o6eUvmNI8pYhGDDfu3K+CWUAsWSvZfF3xjo0kCeGvFviG3j2xARz3jXlhHJIio0Jtb1ru3uBvJIkkiwmxGQb1jJ8Vhvby5xbanc3DIu9ljcqGbaXMTOgRWIywkEj8hsEnKnPvf7OvwX8RfHv4wfD74R6K8Ntc+L9fttMub820lzDpel7nuNZ1a6iiSV2ttG0u3vL9ovMDFYMB0Ziw8+thcPQw1WtjpQrQowq1ZTqw5lGnGN53Ti23yJ7LW1tW2awrVq2IoUMJCdKrWnCkvZTlCTnNxSjFQa0fZyS01SP25/wCCU/wp+JH7Q3jeTxT4tXR7/wCFPgxoodV1K98L2Fhb+JNVgEdzZeHLBtPj0kXzWcr/AGq+e6W9062txHBNZSnUbVo/6P8AxV4v8O+AND0zRtHsdOgtbW3aK3020WK3tolhJtxDDHbBEQITIygx7RheOuPDvCFn8PP2W/hV4Y+GHw80Kz0jw/4X0OZdNVZ2zKZI3afUL+5ctJc6jeSiW8vb2WZpJLmWSRwFISvjn4g/FDV9QvbI280zbYEEkwxJ8waBpCHBUBnVm3KyR73QMVZn3L/O+Y4VcUYnE4vB06eHw9C8KEZ0oQjSoOblNp8iXNUvzTi3yucmorlSP2HB1KeR0qdCrOrOvNR9tONWpOVSouVRbdWTapU4q0JLaKTkuY+rNV+OUxvZZ7LU3tblNyXEdxN/o7Sy4EdvbhJW2sBDGMSmNSN7R4EuKml+PuqaZprH+0DJLO7b8zMHN1O7ySzLvwRE5xseLCxs+WCrG5X5T8f+JvAfw30W18ReItYtRDqGkQXwhv4zHqN3ePbr9visrJEmuJU8/wA22iihgnlZipBjKOD8OeKf2ttGM63WjaTcwi7dtPg0+aZbLbBuQrMTcSBJxNBNGIxkSk7ZHREGD+W4PJa1TMsVUy/KcTi6cFKNSrgYOeGg06keWdVqMXKooOTSuruKk7S1/QMTmGDoYKnDHY2nhq9WlH2CrS56jhBwv+6jeo0udpOUY3956n6WeIPEP/CV3i3VwPtdqzxyQ3dtKEuIPkPzu88qzpdwZkjMbOVnjKIfNEgY+c2Hww0DWlvZ/F97ZalcQ36y6f4g0TTZ9DurOxlfatvq8VxquqvqF40rr5mrg2nnMgUxqPnHxrL8QfiSvgzTvHvhXQrrxF4a2/b9d1DwvcJrMvh6ySVpFOvaIhnvI4MCOJ9ZgD6PFL+7N9G6LHXlkf7dRe+021sPCviW9vrxljMk+pabpdvG6S7HhOLa5cxyGPzcz3KAfaP3gBRd3v5PlUcXhsQsDlFOrhva1KGMhN0FiKOIopQqUZ83LUo809XGUISatvDlk/mMVjaP1qKxOOlGpyL2M6FCrUhOE7SjeEU5OXI7NpytdJ2lov2h8H/CL4aXN9pVhZw35dwLW3SXVX8i6u3iWRUupWdSv2l1CLFLIYy0gVwycH6r8I6bB4S1bT7weGLzTL3R9u2TybS2vVW2uXszN9rkaQzGJoZgriRWDwzR+ZG4IH4weCf2xfiJNoWl6hpml/D/AE+yv9UTR7vT9VkmuvEsCbVMmpKlsrwppwL+Ql0+sQ3k8scgNusUck0P0daftf3PizRrPTvCtsYLyM3NvdXtndR3Ns86hBLGILzzI7JraJ3YgPczShkcrEioX/Mc8oYPIcViatfhzC4Cckp+zoQw2IqS1UG61Sm3Sp1IOLspShpdO/PdfTZfVr46MaEcZjKkKcuVfWKdeiuSMIy9pRjVjCU6ai0m1GSbbStrE/UXV/jppfhG8XUI4W1S9+1RI9jYql3cJPK0UlwkkQMEUMrBY1E2JhI+EKleTN46/aE1mazEuiWFvqqXVrLqeqNeSCC50570LLFa3VrZRiFZ23tFJa71dBEY4wqqor8yLTxv9js4L/V77UpLpI9iB5fMmuFZQwl80DEjBjIWk3blVmUbQUFej6BrZ1TSp2huZ7VJolk8wCUhJWOQTLGMpPJEjbCP3ybXxwd1fm8+O83wEMUsO6ns6tlhqdHD0fbYavF25YVJQcJU5RcYVEmlyxUuun0dPKsNUdF1YczvOLnN3jJe7zNwja2mqbd09LPRHQeJr19Q1M36NaxDUYF1K7gtDdFLcyGQyW+ZIm3ugDGQeYnLrHvdODyn9gyXouJYUQQpHM6mUiKNVxJcuuy4liWV1jiKLGC0k0hSG2V5yqvrSWLC2s7dLp7uYFpJ1likYGJlEoiSafbKxIVpn3HKgCMFl3Aakd74ivrO1sGvrl9O06GRY7OeSWKwtIpJ57ghlnK2cKfaJp5IgWJSaZnO55AH/OsTXVfFTxOKw1VRr1XXnCc6S5cTPkc25JpWnVblOEU2pNKKtZHS8PUgoQjNSlTk2pKLu6MY8nLZJN2vFWl9m7vor8jpd4dH1bQ9Qexgvm0K/tb6xstXsbTVtJW5sbr7Yttd6dd293aXdhcGBYrqxuImiltyqySKWO9LLS5dStxoM0k72ctjrdw1rqlxL9mez1+K3n1YxzW0AvkkvJ7C2eBlu0sVUTGaFoZrmQ9Za6THfuZWmtJbqJbi5it4rhJt8w3+VGRDKZHjP/LYwxpDHGHAYnADdP0nV/tF2upX8dsDbtFa28QSSWe8b5LT7PDb7VgjtJ1FxIZTHCiwO6GSXy0b0KeaVMLVpUaE8RSp4uNKnz0Zc1GE3Vp2jVlG80pJL904OLjpdptrohRjZ1LQlOn77coqm07O/s7Rbvd2c1rdtPe78Hh8GaRdW0zxl4dOtp1s7G2hjuFFpYFpXxE9wrG6nfDMzl4JGlf5toLIOj0ow2eg32jC6uJobjUba+ikWd7e6ZLGC9RLO4JaeGaCRrm2llxA8qNCDDIokJfom0jVbuSK0t4dRvYbuQvZqsErRXSq8sH2pIolTdG0sc0RMMUiK8ciF1KkLjXeh3ejz2cV9pOq3M16VZLS2QwiISeYIoY7pkkm+3mQAhDbvE2Ixy3zD3Vja1KlL22PoQ9nByhy806TlOoorTWN27KVJtp3d4qKJpVIRqylThKEnFSj70VOUklzpStDbV8ySW2vM7nzf448Jpc6qdU3IbcXKXlzZRxQLHdlXaJAWWJXzEjP5nlxxtMzMbgurpGaviPwvbJoMk2q3uk2Fhd2MBa4lvrW5XT7Oa5v9MjguUsZJbzS7wTwTSnTbiJLyW3uYZ4YWtr+KZ/c/EXg3VdF1y70jVtPvbK9tZmtr5bmK4tb7T7i3uGW8sZrW8dRbXdtIDBc207RGCcFZBHImRzp8IW8tvqMGsKl14XjFvf6pb3Vm9wdTntbtY7GG0iW53vqEX2+YwSfaY0XfcTuVjjJX7zLeJsVHC0/a1qcKWAoVYUZVGpuDqwU5tYeVSMbSipuNS3utrllfQ8mvQwsnXrYehGVTEzpOpJwcvfg7RfOoyXNJyi7xTi0npK94/K5+FOmXOuwP4V1TSNf0K40ua+m8RX9ylhZpeRR3MU2my28yG9KQX9kbRJdQggmeW6jkNqiNBPcZv8Awgtt4k1i8n8PWmrWN59m0iDQrALDDFok+nWD22oefqFlb3t5qDXGx5oLq5iFvbiSZ5LmOO2tkj+yoLjTpZNP0fQtDm8O6HBd6XqS/YVsYJIdW0/e8N3AbTT7TURbwyNJI9g+pTwT3Kx30qvcRxrF9AaZ4AtJ573VLzEmr30t7d3NxFbRk6hda1LJNfSXayxwjbcvcO0gEatMty4m2Dcg9WHifLlw0adZ1cRQwtqc66lFRqTs6nLGLVOopxjSvKPI3acHScJPn4XwtKfPzxVCnVqRqydCP8RxbdNuLXu2cpuTTV/ckrtXh+Xt98ErKd7VlhPh3xOL6aOz1XTWE9hr9xbvbLBPerZs32K5iETGHV7JoEZQq3Fk0siPFHa6x42+Hj293pml3N3Lp16sN7M8UcU9rc7Wc28Lol5FsIt3limmkV7hBIZGUgSt+luoeBtL09kW4tLW3t7RpZYGWBFfzbgq00MghYM6vklWmlIijRYcAyEHh/GnhSDWPD0trok6W7xhpdRsYoXgOqwxrgzSyh5I5p9PiUJArokS2zY2uQS3zOY+IU8VWpYbMK1CtCpOTnhcVWlTUbxTrVMPVUqdanh2nanQUuWm0lTjGOh9FT4co+wdegp4aaUEp4elzQc6ajyyq06nPSlUumpNxaUrN3uz5F1r4j6x4wFzfzxTR68iLLdXnlvII570PJHbyXMJaJXuZEcMsMJDCNwm5huX6U0m9v8AX9A8J2Wo6FFrl/5by2jxWtzFJbXVxEkM9zLHHJbtN9q+x2rSBbdhJLGTL5bsiyeUf8KzgN1bQ/Y0nN3GgdYVdTJcRrtguGH7zABkLGPC+YqbCwPyJ7yPCHi2z0AQ+Fbx4taktLCG4f7dBZXNrZxyw7I9NvriW0SyMl5LCLvZcRyXasFZhA06NxzznBTr4J4LCckKFde1qQp80lTdNRbcZqTc3Lm5Zu87NNt3bN54LGyw1RYqspt2VCpJqKjFyjK0lTScY3fvJR5UvsWPnbxx4L1LxFfQlNLS0sbk6jqmvbb0yPpOn2jymVxHNi5eSS2hlupI1eWPGFLLJHvTivCfiSx8NvcJ4T0G2tgdQRluNakD30rQiSGVmQKq2kc4i8ySNZJmZGjZblnjLt9meGPh5rGvvrB8Ss9heai9wlvodjJCwv769uIkv4oLDS1e10uCPS3uwr7YbEFFjhWVY5EHHX/7N1louqk6b4z0vUFQ7oEfTtUl+zvJEZIbeSdLDyGltlEkM9xYi6tJZoY2t7p0cufqMTxWq+ErYWhOqsLGmnRwsalanGNSnVh7SFRVavJVm7xn7K8uWLlyrlaa854Cmpwpz5I1LRTqU6am+SpTVneKfL7N80faKMVJx1ad0eQ3k+u/EK6jt9UsbGKWdplt7e0ST7FJO6yC1t3S4mkljhKoscjDzWZyimMIu4+R3/w+vZdSt0t4rpbxzcWxitI2uzHKHYrIkMKZNu42sNiIxLEGRWCCvv8A0HwzpPw7v7TW/EN/Y397Lo11rejXELW2oadp7Yu7aO+1KxmiuXuZrS9guIo9HuYbO4Fwtvc3CpamGOXwvxb4qtdLmk1rTJpoZkLym8hMdvHb3ctu8cci3+nfuVhlCzTqpSBoVkCSvcMk0xrhjiLMox9lhaEo+3rRiowUZTqykkpVJQc5ThGTkl+7XLLRQV4ytGY5dg3FYipdqlGn+95pRjGSaTguVWc5RTsuduLvJpJpmiLzwx4aS2SeHU5vDpn1PSZ7/Rrq80bX9V8NGDRooNO163uNb1qHSnm1bTW8RSafY6nM8Oq3GoIJRp/9nQ2fh8mtWOmzaxplidQ0Gy1Kae+tNNM7razbJbcQrdpeIm1ZoQlxMkS7Zp547iR8NGWw9c+KtlHo0sOiSW8WpR3ge9vI7k3wu5NiGSS4EvyIY28toZLfzJJWmjj2tOMnwbWviU9y1zfPBO1rcGGCCWZZYYpnZlae7jkKAFEeMW8gh2FJVVVykksw/VstyfN8b7b22CjThySUZybjKc8RCMk5QfK4x5qbcLLo5KSdz5bMquFp18NKliZSqQUZ1Kct5Qgl7RzlFKLlK/vQcYcsnZLv3PiO7S9MWmajDeapb2PmWOmWJ8+GC1sJrye+ms4VtRHLaWlxd3928v2PE5+0SSGeOSR5GuePPiD4Z0r+3te8Y+BtKjOt+Er3Q/BOneGtP1G20TwZd6Ve6fDa3GnWData3Wo2ulabdX50/S9T1qWSbXLw6xrzajL9pW/8hsfHd3qtzPb21rNJPbtPHFbW8cTXUEFlG8955sjSs00O2FrmOaBpGCm2iRQjIrwxfHS7m0x9Hu5ft9jrE8WoRWl9Zx30tndwTS2ksdpb3drctY3V0sscpvlNvcQw25MizRs8Mv2uFybOsI8D7PC05SpKtKo4VJ+xlQqOlXlN06tOdJTTpaSlSnKT5uSSukeNWxuW4mniamJnF1JxpYeajC1enGXNSS9pCop8vNUj7vNTvtPlSkj6S+EXiLVvC/ivRZvAun6ne/Cqw0uHxddNqE1tDrlpo8kc+oSS3cD6g62c9p9ult547YfYJL5JYrXzjeo031qdVh8Y+L9R8QXtpPqhulS5X+0YWY2NlaokMGi2Q82SIJE7vc2cZltFdGlSSFvnjT4b8J+MvD1zr2l6hPZeG3g8Zafc3F1cx3/iO/l0PWLIQaddWMun31rJLZSX1vc3skLpNHaCRZprWWC1MUB+9PAKafbxS3VtdXU8bmSKQq0T2ySxgpdW6mRPKkMTlJfOBeYmCYMJTE0bcWc1niMyw1fMYOlVqc0sOqEfYfWFQrwox9rzSnKE4NVaSmny1VLSFpaceV054bD4mhhZOvCk6dNqrUlOFG9ONR8qSUVGp7vucvLzRac9Ed9pU2m61qCRLp402WC48yB4FSyvTGWeOdlllPkFHj/diRgkMKyxPJB5gBbK1/wVPc3lq9+zR3NuTem+hMF1YyRxyIsUsc0U0xMSKN05iWH7NLIse6Hyiy9RoOo2x19ZNT02zjtJ9Iu7aCdWW7eG6IEFxLdSEhoYnysbTBBHBOxAFqTBI/yr4u+Oer/Cbxra6d4niu5PBWoalPa6XqUkUxt7HdJKJdNnvriNImuvJit9QKSXEINpcSlhI9u81xvRxFHG42NDCYaFFVFOCpRjCVT2koR5Z1G4udWVSLtBqSfuuy+0t6WIxWFpzqYnFSi0+eEpyl7FL3bxUbuFLl1T5nyX5bvU9Y1jw3HO+p39xc3E91dedHPdrctM0TT7beRSWiiMburNFKkgiPlSOsr4MIb6C+EH7Xfjb4KWNtoH2RNZ0OO1ax014rlzrenTfabiUTxw3jSJcWqPP5cWmkWKeTFCLSe4Vm3+LJ4w8La6lvPprxR6fqsgW+mjAnSFwkLxFI4ZFeW3aLBtbnzolDbGkkWJkxQutM0u4O2Vzcy2kzojgQjUBFcRhWlKliWiI5eSNN2JfmEYBDeZmeWZjkeKxOMjjakKtT2DguSMvZwUryq+zatGN5SgrpSd/dvZs9PC5ph8ZQdCtRqYilH3ZQm3CEppJQjzwt8KXNHkbT1Ur6o+y/jz+27f/FT4ZalpnhmaxfWpFgurzzNaawvrS3szb3M0cmiy3tnfCC7t4pbS5SCSC/hZ5vInieIFf5zf2gPFvi7XvHtybqfVb6+8Tajd6vfxQW5nn0+WWaG7v1bUvI+0vc3908czzsGkummKzSvPKoT9G/FfgDT9Ygll8PTzrf25QRzWcH722DSeUImZBEq7JCN1utzZxzNsj2F33N8z/EC+vNM0Q6PrmhaNqOpWGm3tnYa1MdQt/EmmXD3lheqYdTdVNtJu0+2khiuo/Lli3LbLJNHFLXdl2f8AscypZhXwlariq2GjgqsIY2TwdSNOM3DFUaNVR5atWc7TbcmknGMlH3SauXUq2BnRdaGGp060a9Gt9Xn7dT5o8+HnOlJ89Lk95WhCN0nKMn7x9m/sE+AYpfBtp4nltDv1q8dIRdCWOaRbMC1Q3oYssSpJBOJHi3BnBNxIznCfs/4Bef7KumWcomQyRTXUCDZC08QlgRwm0AeQkrpCzNllZwoPOfya/Y41jTrD4VeHNDtRqF06Q3STX08skw8+a4a5uIZtQWJCzQXl1OEBiid1/eMmCpP63fBmM6hLHsuIbOCO0kklmNvDIXkEcnlAJNJGRC7lUSdN8sTSLKFZ9pPxlOvy5nj6tmqlXGVZ3ndzi5TSaTd9IpWjrsr6XLxyq1FTU03CnCMYxs3FJJOMo3ipJ2al8KaTeiasfSepaH5nhS3nhgiubrS7zzJbu0WcPbrdQw+XHczNtDIk1viJSFyxdlZtxB4zTDcnzVw8suyQSjYAduHDOrkbiAWkPXPIYDoK94k0rTNAvbe5n33kFxp1rPc2d3dWqx/acjfcS21ndAiBnZZoraQNK6FZnREYMvj9xLdafrOo2sk0V9BHesbO7jjEcMscgMixAiKIKVEmIxtYMqElizZr3J15TcaXLK8377koxhKXJGUJaSs076WVr3TtqcNKlCN5pWUUvds+b4rPVrl0tez+5nguvl7i6tGMDlEDJ5jBV3O8jJtYpkM6hQSSoPRj0xSapbzW+k/6LGxmtJSZ4zGjOUYLgAkFpd+0dxhBlQQAK7HxJpr2Wow3yqZrGUO0oALCOTIdgvyjBDNy5ydoBx97NHWLy3ks5RprRg3OMlGO9cMDslAC5UcgtgnAUYyMHwcwxFeElDkhGSTcotuLfK1b2a1TbaS30V72s0XG0LyT54yu4uK+G9lJNLaz1batvZ6HiNz4xu9AFtYalJHf6NqKm7jZHilW2ut6xNBLJIonsL6Nf3DIyor7Umi82FoXZNUtf7U0HWvFVhe6LZaZpl0QtjHqEMetwWNzK7RSTrLb2sOqLazyJbTtZOb+Rds4tltklaBfEGiLqdrJc39sTPARE8SB4oLhZ2WQtvVW/eRgOEYIWTOSgzgfMsviVtC1TU1s1li0qZprRYNQQMI1UgGF3ZVjkkCOu50WOJmdsKpAUd+FzHDSpUqkaOIc6sqlF0OdSqU48sVOo58nLGi6l5QXK5R+G/2nwyjUjJp1I3Vv3jjGKqpu/LKKkk5OCam046Wav16651TU7aaVNSuFn0y4Mht2eSWeyEcpjM0tvEXCtM4EfmcRs4Rd4LKCOpttBim8Jm/j/s/ULeaS6utOu7ZpxcRxXHkR2+n6vA0pjshC4e5tYo7baWlmiW7uBHtt/GfEk0Fz4dF7p1vPKkd0D9lAlMdoZIQrvBEd0sqNIBhY3MasSNg25rovhT4i1HUNe0nw7rOpvp/hue5trKK6vC1rpejrcaq00kmoLb2t1diyguppbtlkiunhRpHt45MKg78NKlOhXo1KM5XjOVGe1ONVzpwdOpUUk7RTnVVRU5K6SlK10ubGOcXh50ZwhKE0qtO7bVFRk48sbNSu1Hr0bsrJnnt1pFzb6i91Jci1kil8yC3IaK53TbVcWhjLxuquzSfvZU3RbWCkgovxv+1T8Jr2XHjzw3bwahG0/wDaXiLTUtIZI9U02xsHudRnv41u7CVja2VmxkFtcLciCJvJdJBkfoF8UNLlsru9WFo7qWG8nhiuYpG8qWJXAtprZpI1DW1xE0bJIVTzIWXhQSDxl7oWleJ/BOpWmtCK0e9hNo9ukEbLHEV2PM0QdTJnByCQGyisAflHkU6n9j4mOIozhRjC7lOcXVnNyajUTTlpL2d1BxXuuSau4pHfRjTqNQqpzlVXvxU5Ri46K09NFF3a0su5+KfjTwv4H8T6NJpWqXmv3PiK38KagwtNEvYtd0qNrHTb68sL21iuvEamG5nlg0h7y01r7Pe6Zp8+pXCaO6LZW1z8GeKtd0TVpb/w/p2g6ja38er2WmaN4q0vTINIg1vw9bCO0s9W1DwqlzqGmP4kNtG1xc2ia9K817+4e9nha4u5P1D+N3wxtdE128Rtaj1K4tI9YubqOSaSxh1exli+2WNkdQT+2L250t7q3XRbLRxottpdnd6vCl5JaxI88f5zad8Jrr4i3EVxoGoQaXpVhr7RXWkXMt8mn6SoRGt4476O0nvFnup2uLSGdNKntFeCAXGpwtKlrB+18I1MFXwrxWNqVqdOkoYmjCcJYenGm3NKu+WVSE3iFG7hCpVhorpcyPmc6rYzBqEcPCHLOaoyrut9alOLipxw8XOMWoYdycoylTjUUryV3FDPBa+NPAHhGx+IOo6Tc3XgTVruSzj1Cxmc2D+Krax1C58m8tXmdbp7eJHjvopLZVMU979ikWaE+b6da/FT4s/EfV5dE8K6x4mvNPuNWvovD/hOHT7fw9Y2Glafcq9rLrFzpRaG+kNrcxW88Et3DDBOkM9zcASqz918MP2VLbVdQvZfH+s3tnpul6pPc6dogvLbUbB7tbS5bSob0SXOkCaGVIbK3a5gshOouLq5kSU+Tp9z9++HNQ8K+EfDTw3M1lJrWj26WESRiC4NxpunRRCRLq6lfzIoLNNqRsXmdVj2MVG2uPiLiLIfrH1qhgKGeYmjP2UVUoOEcIqyi6UqbqQqupO/8X2Xso8llzK+nNl1DM7qnTqywVOrF13iI1FKpJ03apaScJxpKMly+0526ibSVjm/gv8AATxBd6je61rH9tJrSSadd32laPfX8cN/plvpUFutxq81g8Ftqd8I2J1hX+2waiqC4d3it2Qfb/gnS/A/gZH1W7uUgnnE0V5FPP59taamsLEJaoS4tIp1UAKGNvGTNGAojBHxpJ+1Vp2oeGvC8fwvmgsfFmmaxOmq6vNr0FtDfadevawaZokEcaz7j4dfTdYvrqWGFkEGoxfbrm3aC38/xD9oj9s3QomudI0vV5LfXfsOh291pVvp1uyavqEmj2Q8SahfN5uunTluNZF6tgym3kuLZ0lkisZZHgg+AqZBmnE2Inh8fha2Fo4nD1U/9nnThSjBQdOlStGcIUXJw9nyS55PmlFSjCpKHuQ9nhbYqniY4qEa0Zy5a1OSnzScZ1KkXUhJVW03JyXKrr2ko80ef7X+K37TfgjwRdabZjxGl1qmrvJCvhjTtPa6aGJ7m4skGp3tzPbWVmL0f6VCqees1rKHDxTo6j8/PFX7S/iP4qxQ+FdJ0m+0fR7jUYLe6s/D3+japqo0u5LzyR6xDb6bbXURhaK8ZcO8GI2vL7d9pjb43/4Sr4p/HHXJdG+HHhlNAtjeIseveI57fVprJrmKK3uWgurey0+MAiJp4obu0vnjRwYfNKqyfa3wn/4JmRagLvxF8WPiBPqV1p5Wa+ijd7LR4mlSO6aK3mupbe08p4JkmeFbVGYHJ2kFq9vD8C8NcMYXAVs1dGpmUKFONNKEKlarUpydSFR0qVT2VGUIOMPaTqtSUVb35NPajnuPxlbF0MFSm8I5z9pOtd0aXNGEOWGIqpOpZqUkqcG4bJtK5uaFp37L3ww1eC8+InizwFFJBpc+o6jpk3iiTxv4ztrudVmj0m70rTbLULRpIrYTyyKdGF1FeKyLdXCJIZPofwP8Z/hF8ZdWsfDmj+Bvijp/gOeOK50TU73w42m+EQsE8n2bV1tongjtMNZhIbi7s4Fd3S3ExV2BNN/ZO+E/wxt4dT8OeDbWZlWQ2kjXKW95cX1w8iFftSQvctaSJMfmjuCCu7AlEjhvpPwl4Rl0W2tNa8ZwaakVhbhdG8NWcMEGlWCrFFDHcXBtohcyzbABDbyFY0kRZDACqlcM24iwtDBSw9LH5jmGLqudOng5VMNhcLCkrzhCvQoQnzxjNqPPUrVJtb2Ss3GmoVHP6rhcNZx5sVGNSrVqczUZujUbhyxlC7nCVKKUr2bOu8CaD4l8NaUda1u4g1OeEzNotsVfAsGDxpqE1ncbhaXMsM2IrePzHiyTPLcFw6v1LxvbSkwvPJZTsD5csYdIA+47lIdgqZBG8oQPnA2ZODW1LxDtimvtPllmt41Bltg8b3NrEWkbzApZnkhZVQuEjEhGAyKF3V454z8W+GruJ5dPvIbfVwsoEcsSLb3Mu6P/AFLFVQuMkq6bkMnzK42kt+PV6HtcTKjhMPWw1eu71lShKpFVG4yvKnJvnhGClKL1cXZxV3p7VXE1HCVSpUVTDxtGnGpOKbjN2tFJJXcrJ2tbrZ2Zc8f61YLb7tSZbC82M8N1K6xwO6ttVzJCQEEhYsZo5FTZuWZsFsfFXjD4iX8d4LOeWJNQsWTY8GFkvYZjEsMkqRoqTRSrGGluYjIQRCPmVmVDxz8Vpdcsrnw3qlpeQzpcPayROQtyjFWIngPmlAkqfPH8rQyRhtwQqwT68/Z//Z78H+APCun/ALRPxZ1vwX440jTtKuLjSvAuow2eryy3IS6tbT7VFLcTIkwKPPa2LwXCymaK6FuIfs7TfoOVZDDKcNGrjlWniJp1cL7WW/JS9o60r2UKcNXNLmagk4Jy0Pn/AK5Wzeth8JgpxneUKU404S56jdSyoKXLaNST0i5csL6Sdkj4f1Xw5F4+KWGqaxZaPqGmWFt4gtLq6Hm6Q+pae8Vxb2RtZrS6s7mSe1WdZ7K6uUEaLvlBibyj88+JdIa2keAa3LLZWn2pFMERmSVmkEzxQRRSlIYWnYSSOBgArhHKkV237Rvxv0qf46zP4T8GWvgnRr65F9Nb28NzfQaTpktvFa3Wqto+n/ZpFt45BM0dhZsYkVZI3Ql5Iq+f7XVPHGsza3rNxZzT20WpXcn2/TNOs9G0y/026u7h7d5dIEcq6fuMvyw6Z5sUTpBBHbwRiSSX9H4bzahiMLg6WIo4elGtQlPDY2jXlPD4qDquNJU51oQUak3ByUG1PlfNy2Ta24m4ReXxxFajPEVuWrSoYvAzo/7ThayhGU7zoTmpQp88uacJWastU0lz95qlzbz3GnXF81tHb2OLKVIJ5LQyM/zW4uYA8cv+sSTzWkkikjLCXDqueOEerXMVwfOZIHmnilsoliklmF1bxja0VwHuVGZpokUCR7eZVkhitrhYq6/V/EtnHdyabfRXNhdzXluoktHEjW9uluHka4sLiGHczXRBG27RsRruhMu6V9Tw3Oosm8R609lqNlYyQ20cFx9mtWR59kjJHJKkJlWELGzec261SRZ55IoVAT9Yy7D89Gi4e7CUYOzjGyvaUuj5mpJyteyVmkmkz8dxM1RqVo1HNycuVL3oTVlyxs07rmT66tWvfUl8U2dhNpOkXd7JrVn44vdJ065bWtZkn1vTNNg8PWJt5Tqdrc2kMsdra6bYafpehQW115NofOglju9gtrb5t8Q+MfEHxM8ZahrfiOaG/nsdPtLI6vDY22l26WemWkNlBqLWdjDDZQaje2ltDbpcS20czKzTTn7RKzt13xM+ICtZX+n2j288urxwzeMtUXS7Ca0sza7k0rQ9D1Wxv9Vll02zt5J5pzp7WMOpSXCXF15s+Ut/jLXfiO1vp17oujzXWlWk7SxvLbXLwPqsCzrcPaXwCo8sWFhmCFt2VSNwTGiv1YLL5TlKcMHClTw86lDByUouX1abpyq1ElC1L2s6aUaMHJezp05O2kYbfWI0EpSxNSdSvSpzxPImourT5vZQ99/vPZJpucoxXtZTUeaNpy7bx98U0sIzpGmXSzQwWqxZtytzDHubZEftCSAvO7MjmSHd5TE/MzguPmO7vkvre4uwl1IVWd5yrfIJJ2aMtyu4IA4wGXYrDbsRSScq61OB2kuGkieMMWaNncSvAm75XcBiXaT5lUqowQwUArjl7i8EkpdoiYGmL5QvG0sAVFXgDcuW+YjYPujcr4Br6XD4aFGKVKmoXXvySs5PS7fd3S81ay6nlYjFVK7UqlWUlFy5Izd+XVJWV2ldatrT7tNyxFzNK13aPG0dhPJdMZEVTLIGDrlXCsqsUJkD5VmYYGMLWnZ2Ooa7NLqV86RW8988k8wizZiXJnaIQqoH70KocIpABOQSUAo+H9FbUbiG1ViiX0ySTCIuyrHmRI4XOR5pOdyQkDc5YnPGPcPCUF5PeReDdBk0p9SjdNr39tPAkFo8oe6A2xv5zFkEkpEvmpgfZY2kUSC8RXjh46JOVm7NtKMVbmk2rvtZNO/RHTl2CeNc3UcoUb2UoxUueejUEtNZLz062O18FWF5exabHeRXFro+jzvbpPbXVpoZ0dsm4W9+1SCGG8s3DK91HJMSIRnyw5hL/aGh6PHbwReHodZ8IWeoxW0Otz+HbH4fv4+0G8ttUht5rfxXY6zdRaLBFdX1tLaRXcGmXmo6dIJYnhm3RtFbd/8ABn9hfxh44+w69b/Fo+DnfT7My6YvhufxJoL3MMbLFFfnU9Q021vdMvJYVa4tLqzvIHaQrLFcRgofW/i9+yV+2Jdz+G7DwH4m8NaL4e0rQoLd9L8G+ML7wdoh1Vr3Ulu7+z0JbXTWt1vYYra5lErXggln+x291JDb7Yuahh69anGv7HmU5N2jdSaezunpe93denc9JYvD0ak6dOvGE4QjThOo0opJRUrSd7PRRTS0V4rex+EOn2x0zTZ01K/H33LWtt5cjOkh5hSWJA0QMgJfdPGZU8wBCI5Ccy41qS606ysYUlTTtJa7+yQXTPLbxSXRjlu5LeKZzBBcT+XGsjoqySxwIjMzRrm54d8MeJfEE9tpfhzSNX1m+mmjgSCw06e/fzp32wFYokd5i7gtlUPLKnzYBr7k8A/8E0P2qPHPh+68Qav4StvAPh+DUbC3uJviHqC+H9SilvQFtZ08Ozxy6/PblZWKm10qcsqylVfrXm5/xlwlwjQWJ4l4gybJqV04LMsfhsPVqSsrKjRnU9tVnb7NKnOTV0k3ZGeT8M8T8Rezw+SZNmmYKcoxi8Jha06SblCKhUrJKlGKk0vfmoq9+zPgiW+ubmGQG68sNbny4BKPs5y20LJFh3Vf3ZB2mPO8ZPlgqI7dtQuILaztyn2WAM0lnEk7Q3TtMlxNCsSGONssiOdreYRgJIQqqn9BXw9/4Is6RoY11Pi18V3vbrTPD8GsxaL4B0yGRLtJViT/AEOe/jvfE199ne4AuVTwdbKlx5cTSoZS9foZ8Of2D/2QPhPqnhL+z/hhoPiK+8TeFwl7L8Q7rVPFGrRahLYyhxp3gi3TU1tL1nVZZLu6fTreyEgjD2kkaiL+e+KPpleFOSqpHI6macW4lQ5oLKsI8JgZpU3Uv/aGavBwlBqDTlhqOJ5ZWTi9ZL9ZyH6OPHWZqnWzN4DI6Lu508TUlisZGKpyrNrD4RVaabjHSFTEUpO+trM/jpXRNburuP7Et7PcXEkKolnB9okYH/UxxKkZYM23agCAtIWBPmuQ3baF8B/i/wCKbE3fh/4c/EPX7eLUIrf7RpvhPWry1ivJtsTQyTxWE0EFxIcfK8iMxHzhU6f2ReCvhx4L8I+HPD97ongj4fQapo/xDbRbm6/4Ruy19tI0yZ2XTTJ4Q8Ai4jN/LCZsLr2oyy28oFzLcKZPLSbx5rWlaFD8fPC2vp4ZtFt7rTtV8OaI4l8NRXR8hHhli8PeGox9suJZlzM1xdINQb7JHqEEBDSP+ZYz6bdetUjRyXgKmpynSTeOz6dVuE6lGEp06GEyxVJ+5Xo1ItzhDlcnKpFJSl+l4H6KOF9pUWY8WV6rg5W+o5dTpxlGFXDUZyhOviqsZ+zWJVRpuDcacm1GLjKX8gsH7Hvx/wDM1GEfCHxxJd2eBeWy6LcPd2MUjELJcW9uVmRpWTYg2hiyMuS3yiPxj+xx8c/A2laVrHir4V+NdCtdftml0yS+0W7huL9UQTvLDbkGUukTh2RkDrEyM8QVtzf1txXbazqvgq9lsPGKaN4m0S5h1ibVdQ0v4e+F/s622IGstN8KRx6xrVyEeU21ve3sUgttsgndVMbchoUi6X4b0J/BPiHWvEUPhnxhqmma5/whXhJNev57fWbzzYLS51vxfI+pJZxRLHbSXmlRiO4VSzKziKR/Pp/TG4u9vGNfg/I7L2E3Qji8em6dWGJUoSxcFifq9V16NOnSWIwsFONVzfLGN369f6LfCUadSFLiPPnWt7ONSph8HKhCqpzpOU1TpRqq1SnzJNQvTmrSbTT/AI6IPCGpW0rxxyTRSW3zGC5juIJ4ZEKqVXIXyzDIH81Ttwy7GVvnAh1Tw5rCQPNc28d9AfKvFbcZLkSTkku4MvmAHJbOGAJUgkFSf7etP/Z68Aa097rfxC8H6D4m1R9evrqxbxRHaeINSsYHwN6f2jYA2UBIDW+mQw3YhGQsrSuQPmr46fslfsdatqGl6Xq/gTw1oPiLxP5um6DL4XTUPD2py6i0YMTNYeH/ALFaPGsm1ibi1SN9roz4ZQv1eSfTY4WxmKp4TNuD86wbcOetWyzGYPOHSj7NVZVIYeMMLXqUKcFOVacU5UuSXNFq8l8Bjfo15jTrVsPlHEeEzCpzThh4V8HicNzyhFScHKlUxcXKMU1fZ8t1pc/jSlXyblxc2lwodp2aLDRsJGTETq7xkDyjsdgF+cKV3RsxddnQrK9vrmxhsIJNQvL28is4LG0ie61CS7uXKwQQWUSvPcPcOUjSOFGd5HWPYWYg/rv8ZP2GNNtZ7mx+Ht34j8Ya1o2oXena3oeqeBr3TF0v7Ks9yktrrbaldpdG5tRH5VpJFHdyOyGDzEmTd8F+OPgL4s+H0+jeI9ETVNIvYLgXNuyyXOn6np2qWc5e3utPukMMiyW8scUkcsdwlzbyIrDYwVl/qThfxC4W4wwVHGZHmdKtKvDmhhcTGWFxdNuLlD2+Er8mIhCaXPGfs+SdNqUJSi4yf4rxFwBxJwriqtDOMDWjSouEnXoxnUoVqUuR+0o1lD2ck07JTcXF6TjF3RyfhZ7dNZudB8Qyajp91bXTWjWkkMltqFpe206wz21wJYy9nLBLG/2hJIHlikhkgdFcysfoKfwx4U1bSpLi61poZtF07UHjv4jbiU3MKKILawa2jMdzH5rs01zePEJUXagDlUPhvgj4kp4Mutb0rxx4L0vWp9YmuQ3irU7Od/FXhrV7iWBpddtbyO4tH11kgSVptE1qaTTdQ+0zrK0cly8p+ofhp8J9M+LVxqXiu+8XaJovwdTxWmj+KfiHIYNJutEtjpMusWzjwJaz3GoaXHqEwbTNPuI4pNDhvxPb/a/ssbTp7uMx1PCyq1sc3g6EHTjTxF/aUq85KK5KMKfNNVpSvCnRlH2lSX8NTei8HAYWtiVGhgoRxtWXP7ShL3J0acfiq1ZTkoxo04pSqVPggrucoJHytqOlatZW51OS0fV9GW5FpJr+lW32h7VgqFba8dAkQlYMHVZXjDFGMMhUOa/pW/4JVfs6aZ8P/hBYfGbW7RLnx78RhJd6DrF9btHeaL4IVzb2lvYvIzSW82rbZ729midjJE9jCJBChEv5szfs/wBl4Z+ELXfwjg0j4k6lqOuQ33/CTarr8mnaVZ+D1uXhtNKuvCcmtCy1jWdRuLJnn1O502MWlo8jWiRzeVNB9gfs2f8ABQXWvgRZaV8P/jb4Fvb7wN4T0ey07S4tLjitdZ8I2UDSLBabbue2/t7TGaKeW2MjQXsNszM93LtjiP59x1iMy4hyCvg+G5OdaljIQxtKNSFPG1MNCEW6dPD+0bjKbq05unW9lUnCLThrGMvruHMqw+U5rh8Rm0o0p1aEamEqShN4OFSpKUVKpiakYUrx5JRU4SnCMnFKas2v1++Ill4i8ZXmNC+1vLp2nQ2kOny7mjEj3C/vGTKu7NHM8jtlmCBRj5sr4X4s1Oz+FOg3Xivx5LaxXWn288X9iebAJNRu5FQIixypC0YZ38li84RFZt7xoBLF9i/Dz4r/AAP+Pngm18Z/BfxlofiGJ1kkvW0+YRalp9x5UTywarps4S7tJQw2lJYAVCB0LI6s386f7ev7Wnhbxf8AFub4PaR4rtYdF8Ga5/Ymu6iWuk01NRMKtqlza6haxTW98LK6nl02YyS25iubW8h2pBJLLL+KZXh+J80zClwfTp4mlgY051s1qQoqljaGDoyjBqs5fvKVWU2qMYRUat3KWnK7fe55PKMtwDz2VWlVxs0o4OnJKWHq4iouaMqShNqcYpOblJuFuVSSVr8H46+OMvxZ8YXGteJ768lt729mtIHsb+4jtLC1jnjistN8meOeKLTtNSCON4bSR3keR7mWYlt51dR8FeHfDd54e1S41i51nQpr21up49NlY4jlaFp1km3M8DCKV45YHjWNggebYIx5fh2neF9JsrK1u7ea28SeHyLG5n1bw9frqtujhXju4Jb7Sjc2dvcTmUW0ym7ldmZVmBjUofs/4CWvw81SK48MeJre/tVubm2vLG50bS7zXpdMS4CwXWpXSW7S3X2SzQxzTxQgXCJ5g8oRokY/VngsNl+Iy7D4OeJw2DjOWHrwnGFOlVjOCglOpO1WnOElpZJS3bte35TGpjsVLFYuu4YmvL99GF51KkWrc7apLk5bbqL00WnX7J+DXhj4MeMNIs0+EninV/A/i3WbBrb7JYapPo96b6FpZr+xiWF4EM8TAzKkB/fRxq1pFcq52S+IP2YvGFpdJd/2f4U10i6kmvdYk8MWket3sbBV2XkumxWM900bgui38cghkV5lkJbYvydqOmt8MviNd3PgLxeuoyLqsFlF4is7LUbF4jalHt43sNVsLCS3ja3f7M32jTWZZY5EhllWVpZvv3wV+1z4eeMf8LS0y9vdV+32Vle63ZXa6dZNbPbW8EE99Y3HlRo0lwJJGvYmYPkwGNP9Yv5pxjw5j8LVx08orOMas6lfnc041nJQpujKpBVJ8zty0WpT52ouKhypy/UeDOI1SeG/d0oVaSp0lSqUtIuMm5SiqiUYSUW5VG4qSUpSfM3K35yfEH4d+JPhdqEP/CL+DfFGr6bd3kyw6botwb8W7WjmULeSRk6jI107AwXK2U/lMi/agqAEffPwL8EW2saFY3J0XxPp2p3CQ3M0M8avbRTzLbtNai6R1ZJLfzvs8yhgwVkZYoo8FPsDX4Pguba116017wsLG4M13pepW+qWMlvcxQXKW1xc2qvMvngtI0YLQeeYRIXjWCOVl7vQ9L8HRW2k6ppPiKzuIbpUmsr6wnMunHzZI5fKkZB9ml8xkXzFxuZwCAMqR+JcRYmebZUssrQnh81w1Sr9dr1sTKVfEKXLCjGpRrxcHGk1eFWNOVSfNGU1rd/r8c7q4mrLEYzD4XEYd0qVPCxp4WjSeGcIylN0alBQnONVWi1OVoqDduhLoXwH8KafbW+s6yhRobW4jmtrq4j1KGOIo7Ti4M5m3FGkaSJEnhliZ45kOFDGha6F8P7GHULnStSiWDS8R3/mXRigt3nhzZkErsZpTGxghXLlkwF2NX05qWiWV+q6S12r/bIlO5I444r2CaJPLSCQyMmXBxGiMGbzCh+dMH4A+IPwg1rwLrd3Hbay99o+tX17qMd1dtKLm1naF5BZztJuQ3Xmt5UUohQFCN7qEOz8sxOUVcqpRq4uEcTUVZpValVUlR9o0o88HaPs1vKyipSdrR0kuRZoqteTTlS5pQUKNOMOWSbSla8b6R3u7uWzbbR6fp1rPrV0t5a6rpcdoZCZN98xDAE7Zt5VXiXaBtjidv3akMu5cV399pFusNqv2+xSK3V2lhSdPKSZ3aXzDczbBK8hCRfvGVkjThXzivk/QUn0qKG+v7qVDC+wxG7jOIyzjDfvVWJC37yQADDu4MOdxHq1vqmvapAttaPJNB5UjwmF0mh3BiXCSAyJG0hYFHXzCMluNys35hmtN4mrVhUxE6lKvXuqeDdoOXNFTm3y395x5nao4Jpya0ufT0YyclOFP2dSCcYupJNzj7snpZataX5W2ubW7PX7DStLs7mG7k1O3h+zqksIt5RJcPJGTKib7dj5EbOf3ksrKoRzsSbcipcGlaebuObULuWRNQm2pNscAhZIy8sMzK8ayuG+8u8YdEJHymvPLWXVdOhim1FTO4srV/8AWPdPbxNwkcshTy92JBi3MhaPK5w67U15bjU7y2g3rMFtd1vFazKI2jeIxtJCquHWMD5d8ZG6NiFcKVwk4bA4zCxxTo1U3Un7PCpqlUp1JRcVzSlKfwxpp8ypRk27K6WimMIzjFOmuaUn7VyfJyK72a1fvK6Ura67NM9L8RHw3dSz2lvHdw6dau9vYW0hSNUtofMjSSUKoEs0rSzXEx+VfOnmKx7TiuPtE0uwmEenC8ictC8MDzs0Uk+9Vy8J3xSR7CSnmIY3EjrvAPGe+oyxrbQXdnHNO7mFWvRKAWLj7Msctq0UrIwBEaySSYbarIqK+7kta8S6ZpTTQ3upWOkwsZLe6ihufs188y+YBC0k0pnIYlPNhWRm2DBQtGS/JHh/PsXX+sQxTqVFKE1GKnH4783M407clKLtGKbineKjprrKthnT5Pq6ly01F25byUbWTjzXu95J2bvrdOz9A1KHwzb6ley3tvcXkMWnS6iHs5bK5g+2XGpGNLaG5jk1Bf7MeJvIkeSW2u4bmSNxCyWzQ3flF9r+nrJcLBpFlFbNIT9jczNCYQ4MCyTG4jLyMI9zThEy54ijxtrwvX/iCtv4/QReNdQXQE0S81qHw1pekS3C6qkEEkVlbX04a10iLSbjVAkGoXTakt7Fa/aNQtrO9vIHtDysPxXGr3bM/hjShrMs6Seat7fz2cRKIVW30++up7fdkSLcG5M0AS5VY4bcosh/Q4cF8VZlToVcLiIfVqWDU5QXNTquVS8FW5a0YU8RCPsp8zjGapuS5uZyaj5WEzDJ8LWlTrRdSrVqumlGLapzi+b2D1ioNqUOWSclb3U7o+ydKu/CGlvDLJpNxKJtJXUd04sJUsbyRBcWFy0UtqI7i1juHM8sU6xJcw7EcMu411kXiaN9sr3HmyyKrzuYo4RIWd3YtFEXQbISiRCMKkaoURP4n+TYfGcuvLearf38lpqbG5Ml0CRaI1pGQ1vLLMpiiUokVtb2vmRI25ooIwsTRDl1+Jmy3a6a42xQ3EsM89xIoR2R5IigbaATIythZdjRsY9x6Aerh+D8dhVrg62IlRpqFWrFTpU3WhCHMoyUWpOUl7RxUFyttJ20LnmOHlKco4iEYwdpJvmnBOX2m5JJJvlvonZaXPtHV9Rsry3aG6Yy2/nb1kgdS6u8aFRI8y7HDhACAWZAhYsCApTSm0GDTNWia2ZtRurKWKyd0MojjlIjkZ0PyKzqGQO6uCCx5LV8W2fxs+0eIbPRYbS6vLKa9hjuNPtDaxXlyqzgTW8N1JDdos9wsyxwlUuYxL++ktiSIW9d0/40+C7LUZfCTapZR+IIPswvrebU7W7W2nVI47jTkuYYbUXc/wBpWVrmCKOT7CVjsvtVxJDcTP5ea8OVcPh3mGKyuder9WlGnUlKU1SjWVnXUUryjhLtKq2oRlZSi5NJenhMXGvTdClXhyudpqm4xfLBrmi9bqdRpcy+KV7J/Eem6Xoix3kJEKiRXKIdgxtkAVsbdwwgIQBUUoykoFY4PpOr2USWi2ws1soorBbaQRtJDJJPHOJi84DNFIA8UJbzTGxlCuEBiXbz/hHXtH1MNc2txBcJGJtyptKqWKXDFyIwQRghfK3IANxO0Arzvxd8c2kPhjV7S3mNhctp97HK0Tql0fNUqksCOVd3jLxsluu/cqO5CozbPH4WjVlVxUJV8S5uVKjRpU6Uq0JptQldqMm3Z83MnF3Wt1ZKMwqtQg5QU1Su0rS50nFST5U9XZtbW28zovDfi3wv4b1uAz+JNP0bVLk3trayvfSLqMi3On3lrd2MSxTvK8dxZyXCS+VCGEcjmUiLJr3nw34o+GPh5nGpQC9Wwkgsmlg09/IupJ0Mgjt7i6Kpd+WEcB1YRl0ZomaEh2/CD9n74F6t8RvjdJ441jxLK3hrwVNJr2qW10WuNS1w2Nw6R2FukdvZ/ZYJVMfmG7N5I8CGPD4Zl7X4gftQeLdT8b6DpcHhGa40nTL1dHfQ/DyTtd3rz3vkQhrq21CeKKSS0R54TCrwxXKSQbZEWSVP3rB+GOMpywk8qzbCZtmH1KWIrKth5Uo4OU5xdWhWp1a/vOFNQtVcXr+7cIuTv8Zi8/wFaM3j8LiMvp0aio02q1OUq8LXpyiqcanIqk3NqlzNxTcubqfs9rl/+zv8bpbfTvD1reaN49bVYdG8PWsGmtfQarqsu+4g0s2kMdxaapdzYe4ktXheZlQvd20lvE4b8Bvi5481q5n1Lw7ovirxn4x03xI99qPh/wAQJLc2lpquj6frer6d4ibSblVubW60seIdPv5ddEU0ml3E+hjUmggFt5snf+PPip8TvEfiTw7pPhbTPiN4H0bwZ4h17xZP4w1bxXJpl14W8UeJLDR7K3vJVeNbjTtUeXQbEJqcN3O0cKrcabdr9kkMnx9o8d8ulo09sNQu9MtJ9Ps57tfN1PTDc3GoS3U2jTWhSNLZWkdlWWea5jmnZyHL70/dOG+GMkq4TAPF4PLoZhF04Vo4ajQwtGrGnVhKisZCPtYySlQjVpRvTlNWbjF2b+HzLOsVh1iqWAxGJq4ep7J04YhyryoVVBurOhWlaUX7Kq4VOVctOel5aWzf7Vhn1y2ha/8A7LSOK80kNqOmzpaX3lM0yXFpdz3N0xlfKQzvIlpCiROChl2vJ9WeF/hl/wAJvpn2KPXLW9sYrdZorm9mt1cWqhYjZW4ZGWKWIboWEW1pZDzGNzE/Ko0K58aajOfG2u+Jr/U9OMkfhCxitZNQt5bq8MC6lJqc15rEQguLhRaSy/Z7e5uZZooY5liXLxdPoFv4l8L2tjp9ibjRfskl1El01o1rcXQuZIQNOlCRRCSaEPO7SyK8gE0ccpiwZT+jZlltF0lUwuJo4bF0I0rc9OM6KlzcvNTcXCXIoNprWK2aaPj6GPxXteSvepQnGak4yUaqpuyn7SU76yk7Nx5W4pOyvp9LXP7JTyyaff8AhvVLmzmXNobxdQlg2pNCom8qOBZXnjcP5cyF1aNGCKyKFU9Non7J0el6zb3l1c2wjCxqyWS4UytFBHc3UTzSTSQzSzQrI1zAsTL5riNIlJ2+ByeLPiDaWWmpp2tT/YYrlba7ktL26huIGjuTts2R3higQRFWRgw3rIHbJUue4n8ffELTpI5bPX73VrcC0+1w2l9c3lwYZsSXMi3CrcQvEiDy5WkETRkNF9qGZJYPn8fhOJORUY5phalKpCVOrUjBxdFa+zpucHJODeqpNNRd25u8Uehl9fJIVHL2GJpVbwqxg260JcvK58sJtOTUlfnk9dPdWh7pN8G/CPhPS9Qkezk+2jVbbUbXW7eW2fU4xvdZLSIXIVRbvJO9w7iKYtMsZKKIWaux8Jy6B4etLa2i12KfxBfvb29tpg1BZP7N8jyHtJtUgun066hlub03FkALFlkmlvLBiJIpTH4bqH7TGq+AfAOuQat4b0/xpDf2sljpeta8LG3fSNY1g3K2N8v9nx2hk1LR7RbvyI7u5njtNQijkvLW6R4opPmPwj8VPEfxS+I+peJ7S00208QQ6drF6+j+HtLEUF3omlabDqWqvpOl6Np/kWaeGbTTdV8Wz3cxgjm+xanLLJ9qu43vPkJZJntXD4jF4/GcmHwlFzeI5pqEo06jilCVa0aTilLmcWra8yuz6J5jllGrRw+BoxdTEVHKUEqcZtThCTlVhTd3e94qTfLbex+y/ha6Gr26XkhjtYo4dpnCSsYgxNspaPJil8l4JNO1KNk8ueKOJiWZV28d+0X4R8EfFH4car4Lk0PSrKaI2sv2iKa8S90W9spb64svEENx5oivY7fT9RNpHbRQ2yTWKRRvbm9luLm/8m8EfE+HUdLttbSayWW4EzLZpOkca3Rjgh1e3JMm0QzyK92qgohtpg6JvljZed+I3jDWbDUJrWLWLPULu1ndtOm0y8t9XtUUspGlXTQSSwSFJH2h3MoWVfJY+XIuz2shwEp4irTqQr0pOqpUcWoQaoV3UhUpKzjJKalFTvKKcU2owa0PNziquWMualUppOc6c5SjGtTdNRqJKOkopS5VFXu7PzPn6PwR8ZP2fvC3hzxFbtZ+MvAN2nifSV1C0vkSe1m8Oy2Emrabr0Ul9DeaJqNpbahpFzBY6lpVtLcxXYurcXrG5ijl8K/tA33iS6tdSn0/V72xilluLmCxZrO5BtTG1tZXU01sbiFZEKtcy23mypFIoiddx2+wad8R/iT+01rnhb4MeIfF2oafpep+JJbzWLHW5bePwvc3/ifTdL0DWtQv9IsobeOfUptE023i/tA3V1O17p1nBdK6uXj/AGX8O/s8fCHw5oui6Fo3wx8KxweG7CGw0e8m0awnuViOGku476eF7l7m7eNZ552lYzNtIcsoxwcX5pVp1MRRxeHoyx/uckqGIi3Uw65pRhioSVua8lKFoqDg4ybjL90vd4ejSo4fDV4qToVaTnKjKEVQjUTVNTp1HFzVqXuWTc41IzvfST/MH4W/GT4weBry5+JPhXwomn2t9Zppn2i80t9W0We2knsrx7JY7yOWW6M01jHHc3kMtrdZW5sGliV5bd8r4g+Np/jF4v1bxZq3h7TNA1S4+xox020u7C0tr5bh2LWLITKwkhZYktroBBZvFH5kYLLX6z694Z0SbSpYUgFqtpbzWa26xKIYbWVRGYQmCFi4VV2rjPzL82M/FfxK+DWmajDrPiLQb3TNDsNNtbUatbX+rWkN5Lrc9rNJC+mWqTRX95FczW17JILaynj0+LZHezrNNA8/5pleefU8RXpZnKp9VhUjUowo1o1PZ0p6z5VOglBUXKVWbUouN37Pq37dfD4XHKLp0I0cQ7ezqSTbVWPvRU7TTkpcsaduVqaaU7LQ+FdD1zXvAevWmpeF9ZvtCmh1AxTRxiBfD13MZLVV/tPQmhkSZxNJMTIy4ClXt4riVpbhP6Lv2Xbbx14m+Dlr8UG1/wCFg1a31i70OXSh4q8P/wBptYWASBr2XTdbna2t7G7eGe30+1h1K8v7kWomsBJCYZx/POvgLVfEnh/U5Z71rzWY9Yitd8TW90mkWMl0lqra8jAC6sBNshuXRZbmytrlLh4mtHlRfUPgZ+138QP2ZrTxr8KPHnhjR/FngbWI4ft+h+JILiG7sLxLuzni1zw/r0JS+mivRbW7W9v5l3BG0keoWrPqNnpU9mp5hgfrKxEK0sXh6lOcYQo1/Z4lNWdKv7SMJ1MVUpyapzjCnPmcnraCR1LBzxuEoU4UVTzBYiHO61GMqcqV2qiXNWhGlTnG8oK9lyuKlByuf0e3/wASNak8NvFqkn9nQamk0tk62NrcQanbQXBglFlcMpu7Z5NSspbaJY5bW3iRJIRMsDhDhWep+YUv7WZb2K5sIfPhjlmVY2hmk82SFLi3+e5EawyIm0BjOrmYOnkj82v2Vv2qrT44aZd6D4nmu11yxhvLW0vHuYSNftI7Z4rbV2ubezFu72kskS3tnbwQyIiQrEYjKZ1+5tPv73QzBoVi9nd6cj2V1qM0kUxuLMmwFwrQyTLuVkjvQ00YLWc5O1jutQyZU8zqUPZzhGvXl7WOGh8NWrQlGpFSlUpQbVpOrLSfwQpybXNaR5lfBOlVrUpunTt7SpJpcsKkWrRlF3baXIkpR3bSas1FerTzw6rbSwNEyWsxZFaTeHLKMLuEgzhSTiTIDA4AIPHi+rpP4f1AI4drKQEJIwJVnGQSzbd4BYE7TgcsOQML6DoOv2+pSrHNNA5niEkRjMwha1c5tpLZ5WUShrY+YzLFsJIBIUqWveJPDktzbpBeW7sl1mSzuVIfCsFlUZwYxsBGUfduXkelfTxwsc0w8sRTUqk8Pzc01Bxi2nyzTTbcYuTdr3etrWR405+wqewqOMVNNxp3s97bpdOqVtvU8Bu/Emo3OpPp0VhaxWlvAxvLu6iV7cJKuzChkz5hVhIm0h95GwEo+PMvGulaYdKeQ2MQtbmfyrWeS2iV3lklJkuWTO4IqncpRQcKGBwWU+qa94V1JrS6jts3LLEyCa1EpmO0t/rrYHDADI3hJSgOVblq8z8R2d9LodpDDvi/sa2DzxXk4jmbEaor27TMGmZmDpkM5y20lRuI1wynSoP29FOFNqUGo6pa7q+qimpNX97la3seXiKaVWPLe80opRatKVly/wCG7ur+fbR8EujL4Y03VbS8uVugTIbcRTEMHi3Ycq8bsAZGaRUGQ0T8vgMW4vwbY6rq2q3LyT3sNj5k0iAxKkNxLlAonMjFQ2MSRyBkO44XAL13fivW7e7tIrW5xc6vdCwWC5L+VJBLGm+dnijCxzho1+ykuu4SqrlmZjv7WwsP7J8PW8MafvZ1Vrq7CLJ5gO5m8whWZAmVYg7VBBCt93ZzSq4WnBunVjVjO8ZwT9m11k0lG7i1f3Jyl7zte1yHQrTkpSXIrJOEoXckowUUpX3T05oxWz62R5b472rFHMqvNcsFDQoZJHYpGXkmjVeAWCNuwylIzhQVXNY2kae0lmxt7iHULGVFglgvrc77J5Ynd2jcBir7o28limSFYldysq7OpSXlzeFIZBE0MizQ3EYHJl3Rv87ALtBChYsAN+8JTDYG7pOhB5p4UvI4kgs5LgNdx7VhmmiXy1zbs/3nBxEUVvMmkVtjAg+Bm+OwlOpRpKtH2mJqwjSpSrOEoyjFy0s7SajGbk3ZRVtb2t6uBwtabhJ0X+7hJSlypqUW4ppcuvVOK3te1z5S+OvwH+Fer+A9X1eTSn1LxdZm1IvNJLTXMllYyJNJE+nQSyiBTE7SGZkE8oJkdgqwA/l54q1rwN8MpdWMWlWMdnq66ctleWEEiJLeiOOG6WHT/s9tdzTnywZQ7MwmS6lJkEvy/dXx3/4SbR9b1bxD4e3LIyQQXxsftUUs2mxNuaC9i+2LDcRO6Rxh/IjKLKFO8Fq/Kv4uXOofEnxRqnia70GXQoIrWGy0+10+SGz0W3v7S6FxNNLb6gJGlN0nnNJa2bQPdXC+X9pjVZIZv0ngjG1M7pz+s+7hIUvZyi8RzTfKuRezSfM5O97yd4pNtczPD4kp1MHGnHDp+3UW4JUnKPv25lUaVmuVuy0bbSumcB4z/aK8a/ZRpen2b2UcU00DzRMlncGCJg8EVrvgaW3eMSRFb545Y3MYVVUsUTxaz8c/EGyvl8Q2V94quVuLHzbyRbnUCVl+0mC5S3uEheCWIs6xh5UktpWm+zoJolw30VH8ILjxU+m6fqOt6fPqDWbWWmhYlGI4d11Ja3dpax+eGzNJsM0VydpllXEKmaLxz4y+ANZ+GPiDwNaavZWd/wCF9Lsrn7dpuhX8l7LqRkQSzRXEtsZrmzk1CSJLG4Nsq3mnW4+0GGG4Xzj+y5UssVKjSweBpxrQpz9q3GPtJ04RTiuadqtRSauo8rinLW2jPjqqxVKq6uMxvLG1L2DcXGknNxVROKi6cWlfmvK7Udb6oqWmpeKPGEUkOi6jp3gvw7dXa6fPcXuoR2N1qev3DxRz2Ukpjhgku3Kq7afZs1wkMkQBKyXAT71/Zt/YK8Dz6NqXxL8XaL4q+Idh/Zt/ql/PfHUz4c0e3sDJcySyR2NrbrbsiLiWG6vzLGRmSNDC8g8Y/Zg+IXgzW/gx400vU4rLwj4m+FOt6p410W6n23Bu/AWrkw6h4Ol0hoFvNd16XXH0az0fXrxLnU9ON7b+ZeWWkWyLF1Xwp/a0/a68O/CHxR+z18GdH16Dwl4rufFMQn1u1t9X1bTvDniNGuNRtLbWxb288V3E95qLtPdNd+eJIzYJaXYkMni4ytnuOWZYDCQpZRUw+JjQrV3WjCp9XlGdTD14VfcSjVp+wdVL3qbqVIw5/Z80uyjHJ8FDD4utKtj41XWlKCipRVVTjCpGNFKSmoy5vZt2UvdclDmcI+5eBf2ofBJ8d6H4Q+DHwx0LSdHgmsrvUNSS1gTUtQ0dImS9UCFbu4tBYmCJDPcmaWaF4vKO6eFh9ht+0Fot3cXEcGgXGs2Vm1pfadpdrFMYIr8RsIYdQXy4jOsSybn8yMqwa3aSEKFMf5ifBb4Ea78MWXVr6+/s2/1u1lsJrmaNLu6tfOhlkextUS5U2k0omVo0uIYoHk2SMspRQPs/QrW10d9PbTI4Fh1T5JtS1CZBql1dMyefY3asscRUxkTWptXQmL5iUdWQeTm2Q5baNHL4VMx5IwjicRUq1MRJVI+/KrzSi01J2fu8kbOMjgoZ/mDqT9q6eG5qs/ZxjGNOnGCSSjGMW/f5XLSUpNO97aX+qPDviQa7rUN3rEZnk1BR9l+yyyGy0IDDkC3TZCLmJQAS0JX5cwlWjLF/jLxHHpUr6fqt4ohnQPZajINsF/DGQ0KPOWQpdRuQrwsQ7uTwdyKPl+H4pN8Mjc3tzY295oOqXFxBMCJ5JNPl+0KJ5bQDaA0Zy0RLOzmNZFco6u3k/jH42xa3FeWF9dwan4ZvJoWhuLYxrPbzeSdskUB3mO5SXaqOCUmkV1Ct5jSDwK/BVbFUKaw85RjXhSjialaL5IctRT5aL5XJNxbfNGTXNo0nZmv+tSpznPERU3FyjQpRaUp80VT95Kytd7NJ2dk+h6z4y+Il/oVy8vhmZdRhT5Z4zMhkZcyy5PKefAFzgSqu122suQSPnZtTvfiXdrJocsMesRl5ZrUkieMqIpZI41EsEcG5CqkJHLHI4MqokiADhp7zWNUvTZ2Vs6SNbYluUEb2L2B3GO6Zwrocqxt2jjkkLMqQhWnEm/T1DVNN8IwRW9hdmF5WDzXNuvmX13qNy7WxSwEMErFthgSO2bMTuzsvkjcB6mB4ThgOesud42coQpVoUfaVakOWMZU60U7KPXnsrpPmd9Hy1s8q45LScMJSjzSpSqexgrWcfZy+Lnbvpa17dnf1Tw54D06Vo9T+IKQRxwXEjx6hFeiXUgYZSk0AspEUT7YNwW5lMiRozYG/YT9ON410e58J6B4Ytr7SpfDcFy0ESvcwWF21xEsptLW4tnDGST7HLLPHISmI8gSMu5a/Gfx3438UeJJgl/fatATarFaaZtURxxu5W6F7FJ5UtrcssDm3tYxLPbwPHL54t5Sqa3w3+Il14PuPE/ijxNb6f8StL8Cx6T4etIl1U2kMLawl+unzaNBqNjbaterpsVjf2Ul9ZW08FiQzPcRW17YXFx6+Z8A/6w07YzH16cZ0Z+ywuD5U6cnDldpVItQvd3TlFSanC+jPQyLjClw7i6FTCYSNR068ZTrV9ZRU2pf8u5RlzR3i2pW0b0P04+LP7M+ifE+5h+JHh7w7Y6N4l03Rvs1zcaRI32XVLCxikl8yWBHRVvPJV1kuUkiiuI1RrpHKrJH8IaJqqfD7x9r3gP7BeaJqdozXRludVv8ASrq5madfKGnK6vHLZXkLTzLNbXMRiLNOjiJFilyNX/bf8f8AirQ77w1HodppPhWS6exsk0S81HRdQsdO+zC0aK41a1eWZ79yXuN6w2lvHPIvmxmONYx8RTeJfElp5GrP4yeRdUga3Op6vfm9uJ5l1GWO23XRuJJUuf3skvnuIxgsI8IoJ4+GvCmlk1njs3xuMowpTpYXDYms3HDqn+8o+whTjJwUZSlJU1Nxjd8sddPpM48U8ZnMXh6GX0YylVjWqYinBxc1LlpylUnJuU5TUYpucVLliot2sfUvjZ7S88Rz6rqc3GkNtluNkMpIsP3drbPe+XcQ30EDQx24uDcTvewxqqtPBJtHK/GL9rjwZqWjeKILHQ/A1j4p8a3uraj4hPhTwHY+Ff7Dj1K2ksJtC8PWek6jaeGdD0m5m3SvY2Wm2LwLPLFFGIWigXC/bj+DX7R37NngH4eat8SH8K2Wj/FOFG09fB2vSalqNs1jYW+pIuuEadptsZGtbqKTz7Vr+3DW7iW5SYorfjvdazGzSRNK+X3qUBCgT5ZizTFj5gkBckYC+Yybw4ZTX6jwpicq4g4fw2JyvMqeZZfKvOnKvh6rlGtiMFUnQnCVRWf7qpCcJxUknKKupJa/m+dRxmVZtWjjMJGhjZUYzjzxSX1bEQjWpzjFqK15lKN0km2kk0e+eMPi49zpsei2Nv8A2XC26K7SytoIIb8qAIrl0W4aYlgqxxyRkqhjcMJMEnwDWNduL6dlkgSONDtt4g7eY6NuKsDmMBix5d13Y6ccjKgur7UJvMgfzXiCsoZ1Zk2guxjdlKgr5eNils/cQuCaLq4ZpE2mNZQkaiURBsyDbjcpLMrHBVSSpHGyMYwPtqcFTioxVkktPkl+h8zdybbbtLe9nu079Xa93a//AAaEDqrFHfCqTJ5JIA3H+KQhTgj5SRkM4UbskcepfD/4c+JPiJqJ0/w1o+oanNZqst5JZQTXflWQkRFmuXhhe3tLdDIha5meOKJZN0zjBBX4a/D9fG/iPTLfWLi50bw5LqNpBrvia008anLpdhPOkd3cw2D3FsdRnt4XeYW/2u1a4kRIfPj35r+jv4Hfsu/s26H4Y1Dw58JfGmv/ABlk1nwY9zr/AMOL5bfwbB8SYNGzdW99o9qllqdwus6bcon2yyg8U6Z4h0SRL24mbTra9WNPzTxF8S8u4BwdOpWw2KxeJru8PZYarVwdGnCpSVaeLxUeWjh3GEpOEJ1YOUnFzdOi51ofqPhv4X43jjE1auIqfUsnwsXOvinKNOtWT0hHD+0TgoObUamJqL2NJXV5VLQf86V+Nd8Jam9lq9lc6VPpVy4ubLHl6lPKkiqZJzBMx3AMGkViEKHKMw3MPoX9m288P2fimHXPiBrSabo01/YQwaxdMH+zC4fblo/JnnYRnHnKEniRE8wuu0E/qvrX/BNj9pL4wtYw3H7NngH4OaXp+nXdtpusjxPe3et2NssPm2kWqRal4s8aeIL+N1Ee6CVYltxJJJEIU3QP3P7Pv/BOS/8AB/iZj8XvFt54jhhRov8AhX8FvBD4SDxW0SvdxnUre8mka1mM0cU1rZ6ZOxFrI84+eKunhHjHK+Nb08HVoLF0kpV6VPFUMWoR51y8tfB1cRh25pe/TVaUqfwvmVpN8XcK1+CHJe3nicDUm6dGpCEbKUoPmVbnUJXgtKdSNPkq2lKLjJWP0P8AhP4f0nRfCejixu7WS7v/AA/bavpkcdyJ7m50Wa2VrTUfs87tfCLUGlMduyWYfzFcBk3ba4vx78Z9U8E+IpvCemjTNQntIVv5b1ZInlW2vMC1ttQ0WbWrHUEnEaB7XVWvri1uYROVtrd5wken4b/Zs+Ffw5+Is/xC8N/21/wmGoWsdhp11quvXl9pmmWUZt7u70zQtLijgsbG2nS00+GU/Y50SLT44YrqyvftNxJteOvB3h/xAzXuow2kGqSXgjnutO0/fqF9Z2320WQuby28PX+qXNraGe5SETGaziknfbPFI6Qv+xOhKGHpxgoUWpR5rTV7RhFNtSUbc7ellrZ38vyONWKqylUhPEQtZJ3Tcm02opt/A9Ltq+rSPX/hf8FvhL8CvBUk/wANfD/hXw5a+EvF7Qawuh3ENtrNwY544UtdU8Y6xpCTTi3trgRyroulTSXKTGD7VcyiR4/R9Y8XaJpU/wAWZhAtrHqPh+CZm+zTaNLqU8hECE6lLJP4t1jzWljWG7sbCx063JH2by2mSuNubrXLWX4qnTobC106/t7W3vLzw9qn2mz03VgYmh/tjx34vt47mW/tbcS/aLDw9ZSXCIwkhkjuFt2fs7OPStGvL3WrhLrTdK1bwFbQTa3Fptw41jUfs0Uiy6Jr815qfjHxBcgNIWex+wJaMsbmOSUq6f8AOpmGJzHH4mWPzfMswzHH4p1MTiZYnE/WsTXrVXhLRWPxFWdecXOUlSqe3nGclGMXNQhTX+u1LA4PB0lChQUcPSpU4UcLh0qEYwhSwuJVL6vQpOlC0qcvYx5ZpwlDlfLDnjlWWv6foT+BZ5YbS3Txb4VutOTT57GTwm0M8UTxsz6FDp2seM/F09yEdrcyzzRyttnWUSS+aOPjup00Pwt4itZ18PRaJ4qkj1CzjudP8MaBYx3c0kcdre+EdLa68a6zqWoYlNpbaiLaW6lzJfW8Mu5UztH/ALR0jx38LdTso4fDa3j3cX2m/Wy8Otr1vKuzMltP4l1HxZrmot56tFFqTxWzkxRm1geV46yvGo0+w8EeNLe6bQ/AWq3fj/TruG/fRZfBH9qfZ3WZru1tlOp+J9anR0E8UlstrdtIxls5lSKYN10cJh8RWoxoKderi4Kl7enJ0lKjz1sPVhyy56zrUKVTESk9m6cYtRg5JdypUqcqKpOSnWdKVeUIuryRnja1GVN0IQkoyhTqqMvZyc5crc6Tu5Ss/ECB/DWj/EO2s7XStTs7XUbLxFBYXMw8BtoSLsdLm00Pw5O2va/cTSv+9udWutMS6lUINscId+H1X4oRL45g+w6B49m1P4meGG0a7i1HS9N8FeFJZLfTYYprmx1fWbX/AISDVLpmk+0R3S6neNY+cpge4BjRb8PiDU/CHjfxj4etdP17Wv8AhIvCr6tbazcrD4d0KZbGxtrqe4fxN4lvLzxHceTHcIHZr6aWzmaVmstsLyp5+lx4Y8X6d8F5NRvJtR1HTteufKu/Amk654zurS7t5fNFneeJtVe7ls47VnL3t3K9zDMVS5gKWtuCn1GW4GhToylWpS9jOhJYPEYSE1KNXEYZtSqxw3NioSo/UoqpXU8O5JP2kpqLcinUoRlSo4iFbF05pSqVPaTUJUKuCcJ1K1CLSpxhiMNT60pucIyjy1FaVZb25TwV4Q8SeFrLTdU1bwb4ym0DXbWwtLv4ga3Y2VxcymRoPEHiS7trKwl8tzJPeW62dvErxm3vYBH5Z918JfDox674l1vWXvdSsr7WLTUvDWh6jrDvLod5bWDLJqEFjYRWWmWmWuTGtuwuGzGsks0kjK5PCXhC61q38U2njbwtejT08VLrHh0+MNdt7m/1lrRVEF9BBphittPt7fyVkt7Wf7SskrzNOAVYDvtf8UaBokEVzq+qaXp9rcIUhOv3FvpjveoArQ2V3NLBG0hGNqgsXQZCLlQPPznMsZWq0stpYGUauJVR1pxnDEVp4ev7CvTjRr06lVz9lP2qbq0YVadFvni5NpfPYvHyU68MFVjOrJzUqsZyrRhSrKhVjRhONRvnU1PefPBOVNtWlbK8UeKbK0sf7MbUdLsNTvIbj+zbXWtStNLfV9RtcyQ21tMwnunk3KCUt47iWOHMjREDaPz48ZfE/wAf65a+FdR1jxl4dk1PTvGtxoq6Z4L8B3/iLWbWa3zuiOs6x5cdkzxzNHc3EWmAyoBLBLIVlhOZ8T/2hZ9Whtvsmt+DJvFmiePIdMsbWy0E+JLm00W9nhBudE1O7iurK5v4vMj+0SIbMsYpIWhEsMbPUsRq2gXniK/1rxdq3iltWvotVEevq6WGm2ewkpptlC4W3dGBLGF4vMKjMMZ3Mf0bhvhuplGEVfF0YutiqcKNGjPCy58R7Jwh7Cj7fC4jDvDRw2KVSNao1KrOE3Dkd3CqGAlgqc61aMJTjzTdObUqikknKpTlKMpRpyjKz5WoudoqUoqSaSrp/hjVfEervrGo67q2vX51bUtU1qS0t9Rt3W3jt/s0cdq1tbssIchhHafuxvDu4aMJ8c/GiHSPiFa6p9sEGlpZCSaxvGWzv7aKUBkuPNdCiKXWRvPminmeF0R8uC0K+s+K/Edvc3N2r28ENrp/mk6g8alUtpQrSFpZ/nwFZFVJXDKrRlWCMxHyZ4y8SXuv61pNp4X1/wALx6LeWmvG7V47W9t72KwtEBS1gjXzg0Jkd5mV3MkoDS+aa/fPC/LM0wmbUc2pYidDF06cHHGVacPZUqdCja0uSlOhzKhDkjTlTVOSTSW9vjOLsPg8xy+tgcxoRxdKvCnSWBpuSxHvclOPK4zpPli5Rd4uKikldu1/zc8Z6PHp+oJFq1jPquk3bXa2utvbzGOWODiEWlyTGXKYIZ5VLglcR7PlOT4dl1DwVPNqPha7a/0y7hEOtaDdtcHSNd02SdHl0/VY7S8tJbqyeVIZTAksapL5c0ZSZFK/qr8NPgpZeOtKg8Lar4i1LXNCu/DF7OILvR7WOx0qZr6WOJoZ5Y5SsltKrwwTFXkjR40SRod8Q84+J/8AwTY+Nnw+8Nx/EXwfY2V14A1y4kTwt4d8QeJdE0jx7rkOxmm1Hw34UvrmLUNd0JgYl0+4tImvdTYmbS7S9tVM5/sLJfFnhbMMbVyDMsdRw2NgklKvGdPCYpKUIuUqtWnThhqnNd8lRqCcLwqPSK/lLirwb4jyCFHOMpw9XHYStGNSpQo+zeZYKVWMmqUaEJynjIWTcp0ueag1z0rKTPz3X4k69b3UcOkHUPB7abHbXUmmaRrN2ujTzWTm6WQ2UsixIiSkyQwPJK0BBBWUyEt0J8e+LvHWrGTUrzWNejdmMaahfNq2q36R2gjle5ud8V1cCFI2ezjlJitUVIo2RWkzxuqaU1ncXWka9pLWWoWkrWl9FcpJbXlrc26sWiuYJVSSG7SVfKkieJJFdD5vz/IOPeW/0m8+1aXeNuiiRYoXeRZ1IDLhwqrE+8bQqnbsLKSWePj9Xp4fCVFCpShSc1FOlVVp+7NRacaju5RklF3u29Hd7n4zUxONpzf1irN05TUa9H4WpQ93ldOKSjyO94pJJtq27Xr3w++Lfjb4K68fFHgXxbr/AIOv4Ybu0u10m/l0fzvtMzb/AO0Y/NmivE7NaTw3COAkWT5isnBX2sWHiM65e3wSfUNQuJJ5DtkmFxPcSvLJcNcsWmaRGPnymQsZmfCbMux7rVvjLo3jnQbDwj4+8FaVYSWM0l6uv+HbDTNM1W71M2FrpFvda3Mlmlzf29pZ2ok+xJdRWrSb7gwrcTS3D8Tf+GLSGe6s9BuofEOl6XAl9qWp6Nb3JW3t7lLbbHKZLfdCIVeK1mkk2xiYyLHJKShrHC04U61XE18DSw2Mq2pOtB06k61Ck/3fPXjCEnFOpKUac2+RyaTlK7emLm6tCnh8PifruEpv2sINVKU6NWrGLqQdGd37vKk5wcoyUVLTRG94HXX/AA68OoeCdX8QWmuQbmnudBuLyxnaJhIJVdbCVmltlcRI6zt5RyS0bJwPZbb9sb9oXwfqyaEbux8S3FpP9mtBrfh+0Ou27OoBSHW9Ag0jX5XMRWONrjUrkICDHGC77/mvw34u8ZeBNWXVPC1/d6ZdxyoIXsbgxs0WCDDeJg288MkalbmF1dJgGiljYM4r6a+Afxo+Gnhn4peH/il8afATa8dD8S6dqsMml38Vk02v6ZPb31pfXGhQIsc+nWs0cMggC2enElkKyuCtY5lhqFajXqYnLaeZxp0p1aVFQhKvOrCL5KcbxUoNvRSjK6cno1qc2CxOIhUo08Ni5YN1ZqnVck/ZKlNxUpSd2pcusnGSSdtXc/RHwve/GnxdoPw51rxp4Rv9D1DUr6117V9K1LUbO3ttU0LUDYDTzqWq3NhDqGgLPL/p11/aN9KsCIY7z7OJDJF7nPeeGZ9V0xz4cfS9M8Y+Gh4lhibXl1FLe5gv7vRPsWsxaddSnSdRtprQSSWU+8eTc2N0wvEv2Ef1v8Ov2lvgB8f7NLzwr4g0C61SeTLaFfTx2GoJOSGdBY6gPO2yM5HnWokVmYBN6urHD+J2laD4Vn0bxF4YmttHljuobGaCeTM5uhKk0EwjO8/YI1hZLhookSXMSu7N5Sn8BxFPD5rWeFxmBx/D2OoOtyYdZhi6dJ88o1acKsWnCrKnyr2XPCcqa9yLUdF+p4fETyyi4U6eX5rhKtSlUqYhYLDyr05Kn7KThVUVaL5l7WEF713KSbdn8jRaXNqd5NdvHaW9zKXjhtJb68FompLsVL+4ispArjaIowY45pZI22SqRCit7JY6J8ZUsINIu/GWqWPhfSYpX8M6TpeoardaHYJcyJe376bZ6jcDyLK7uTLPJCY18y4jW5eLzdrta8a/Ey8v/FWq6t4c8AeFviJq2nnV/Evie3sfC+vppNha28s9xqdrbnw/q+l65aaRoUNvcPJqNzcmC2tYRHcXjwuZV5//AIbT8MWWo2dv4z+E02hKsm+HRfB2q6rOLSZIi7M2i+Mre8vrcXQdZk+x+JZrVmuY1+zRNI4H47xBkvGdTE47+yMrw+aUKShSr0alPD4ipDnUJUpUVXqRl7W1P3VJT5uTngnyq32mTZxlS9l7XMq2X1XKThBVHhMO1dpQlNWjOKblFuPIoKbTcbvl+t9I+O/xC8L+G9D0qfxVFfHyoZdKvZdPka9jlVtrpIzI8USRSqsqs0ah/OaR2SINFJ02m678Xvidd3f9p+IVvtD+3m6vOG+yGFFty0iSQabcQwTpNKyRBbm3UyHKNhSteMeMvijrlx4M1zUPBfwJuLzTtJ8EaJ448b3Xj6WLQdG8KeHvEmrjw1oE2pPql9p1xqy3V9LblRoFxdwpHM6C1mK3S235U+Of2nPil4v1WK3Gp/Y9Ps/LsYLHR3S30a0hJjVIrCztVhtbeISQxYBEkszB5mY3Ej7fzvLfC7jTietjMLXoYjJZ0pc2Lo5pNKVPmkpwhHBQScVKN5Q5ox5qcoVafPGcWfSYziTJMsdDMI1MPmFLEpxw7w0KdSE6tKfJNurGdvctZybSvFp2d0/6LfBXw+8J6/qdtpV34jsTqkDMtxpOna3YzS3NyS0lvLqEjT3EemGZTJtglhkup44pN9vbKVevvPwl8BfhtpvhDVNV1HX9F0eez0+e4t9MtH1rVNX1VFs7zUb2406ytrp9Ligtra0c397qF1afZ4bgNBDMR5J/mH+Bnir4vXy2elWGh22pa5e28V9p+sya9LaWcWlyeYR51tYQ3TXF61w8237bcQTQQ4jjihVnd/VfiNdeN/AN7H4l+I/xO8e+JrXxHp1/oOj+BNI1G8h8Pra2qw211b6pfCTMFlaCWGSC10vTzcXd1Z26NfwRu7v9jkPhZwxlGYU8n4jw+Hx+Y1LzoVnjpuOLXLO6wuEwkJexUIc8X9avJ+ybnFxueFm/FePxdCWMwVavhaFFQfJTw9OP1dJQdp1a0oe15m7SUZvSS5GnZr957Pwh4Ka6/c5u4rmcmyEV9MYAoiV4zPCn2dI5ZCDI3myTQtGvlsxDsD+Zv7Xfx6174KXv/CG+A9atdS8Zavr0V9Nd6r4esJdI0XR7qO5VLWOeOW3gurnzxvknvIL9Eh3zTuGKqnlOm/tB+PdT8FeGodXvovBnhu/0O5sri5i0+aLxBDBHazW9lp0CxMXhuTGuniz1u6trtZre4hndkHmyyeY+H/Bi3virR9A8PeJE12+8XNczWer6pq0uqapp/wBt0PTL6JU8QX1vZ2WmXdsk1zp9xceY0U+p2GpvMlvbx2c1z9Rg/DLg3BYp4WXDeWxp4anPEV+de3hKlFxVRSqVXUpwk2oOVKOsqabi4N8y87/WnNMTS56eOxcp1eSjTkrQUq05LkdoqLTirtTtyOo0pcy9x8j4g8T/ABU8bDSfEmv/ABG1y1sorGN/FOgWt7qFlDHdWYkt5PsdnpsklhJp+rxWsV3aTLKk0DzzxQQvFbCWXyK8vhod5HfnUPEGoXF+7pPqWqW1zELmZA63VwZby5ullkVjJcC4m89/MZnSRZ2aRfubwd/ZlnpniDwx4t8Pw2niC3vzI19b+INP1/U7mGDUF0W4W41WN5YpZnuYprhES5kkEdwzqzxNDNJi/EPRPDF/4PXwvpzaZEt5qP8Aa1vH9nINhcRzhp96WshQssomilmku9xkYmQbECycUuI8n4VzOeRrKMJDK/ZUfYYjCRw9OUcJOpb26lDDt1IxlooqrKMoxaldp39Wjw9ic4ymWarNa8sztUjKhXnVk51+WLjGMPawhTfNpzule9nFWbPBdI8SWlmllpFv4turpvtO0rbm5XS7m2l4UkyyvI11LFLLGmnSWaxwYWTAckj2y81DSNI0nxJHpuli5mk1DSrzw5rMsl8l74Y0u3W8tZluoGk/s7UH1yOa1S7nn8z7Ne2BNgtotxLHXhGs+EvDGjXSasNQe4js1sotJsIraCKUarLM0l/JJeQRQzTLMzpPaCR5riJMQswtxAo0ta8V6/8A2GfDt9FqCuVtnuU3ZgVMQvbp5sKyCYJKkRX5rhVZg7biygZ18xwea4vBf2XQWJwdZtYio6Lw8lKcoTSUpxi5Oiko1pQvHmbgm0zko5dLLcLXjmVd4fFK0qFNV/bu8ZO1RxpStF1bc9KLbvCMm0mml3T3V94mv/J0Tz3S4u0Oo3AkhjsoFEItoSLJdkzKty811cTSOzrKMSiAoXlpa5eWeg6de2+tajZ2d3YmO2tYbLU7a+1a+mEl7cXN6kNgmpaXb7YrdLcm+v7SZkmhiS0+0w3EieY6ZFqFvZeXb3P2K4mZZ0aEGeeac7ncGfyIpkEEiF54FYxCURKUGxAvQHwzq/iO3fRNP0a8v3v9TS8k1JYC6WspAj+1mSO3aW1RWlmaR5ZfIRHZo4luNkterXdCrjcHgk6WEw1Jx9rKHLh5qrCcZSqynXcadZONlNwjK8VZPQ5aksTChiKsHUqzr04qLblOlKnUjyRpSS5qkJNxTSvHXz1OH8V/EvWbDbJ4cxZNqLRCa4WJhqM4nWd2kWaOZmtI48hlETruSVXmnmj8phxtpeanqOt208VjNHqAWIItrG3nvOl5GlyY7eGTddSFbhd6yeSblzI0LMAkh+ldK+AV9f6i0Wva7pVpI88QhgtprO/v0lP2a3SI3YntoYtzMIhvunjWMtIInjjklrrdO8FaX4P1gad4b0VftkMU1pca9NF/aWsm3nhMd4IZkBs9Ot2CMztpyQIi7/Mk8sjbz180yKnCrhcFhaeNxElX5cVKryUK1PnXPBynpJxbtThSjJz1aTSdnho5rUlSlVnPC4ZuhGWGjyzlTqU7LmtZtup8UpSk+TTY+tv2bPDet6f4Wu7vUn1q/t7S2tItWe3DT6boX2/CW1nd3hJitXm8toYYmChyssUeHKg9p8S/DPjDVpb608K6pLpmiPFLFdW2oEXlzcxyhl+x3cjxtFPBGjNCvlRWsbyFisUKMkKcl8MbzVku/wCx9Mu9R1G4ljgItomnhZZLEq0OVDiFmtzGI7V5mfyWO6NRvUr7F4lh8UGSQpBqtvDHF/aV+2s2X9mIrRAPNbfaHnWG6KFQCyiN7oIyxxBmDv8Ah2My7EYDEYzMMnhUlWnKLoU/qylTlWqSbq06cIRTdoyT5oyU/dcvhWv6bh60KkaWHxdaLTpcsnVfJJQUYcspSUk4u6tfSLTVo73+XdF+H3iLwNFNJo9o6PrMhtpINEeQ3AjZUREkkjaC5YKAEhgBNvuMxEZI31z2j+CNK0mey8RaLdSp4y06/F3eXVzozRwaVNbvPJaPbxb7i41NYPMe1D30UcbIxuAbZRItfTd5420+0ima3tbe5vI7d3kaXi2VHjDhgiAK0/7smKKYvGyKD5UhG9fOh4s03RbwS/YrM/b2k8yURzCWA30Sw7xujkd1ClVdiqIEeYBEWNw3u8F57xBOvWq4qrUwVSpTnCMeSo5V4U5qNenKLip0lJJzpqU5KVuWTbSkcObYLAVKc19XjWlTqOUZRlFRpyUUlJylduy0tHVO7SSPlX4h32seL57qfxJe3TapqGqCLUSpiuLbULDT54ZrN4zHBjTAxQ+SkUN4kStsjURYWs/SvBmj6iL20ttGWC8aPZZmztgZneKOS3uIHgtraQm5MjwAYjiU4nlEDho0T6MXRNJ8T3f2TTdFEJkf7RCtvMjvLeQS/bbmCNNaubiNrOfyZVaNVubeOBVHlB2MY4HVdLsbG3kJXToLnUFubnzoVuoZtMlJSSCBBbtt+03JiiSWKe1NvKLlZRKgkWZf1XDZy50cvjCc8G4Ymm/bqVourNreltWhKybhO/LFvTdr4rFYBQ+sxrzdSlOm9NYTUY3kpubvGC1cZOKXNyq2rR4ZqvgLSbe6kS5sriwlsLh71ZbV4Znkgt98SrsjhWdb2aQEiFmjIIcjzFB8u/deFtQt10rV7PVba/WZW1WdrS7mhm08yy+WsF8k8dtENSgkkaMvY+Y252SSZo1Rl6MWXiK2SzXUFmgsbsQ3ckLTF4IpIRstZroP5Zku4jds0cs5k+UyQW0rJJIsmTbxGY3WlFRHbX15FGLi8tWDshnRzK7RIphtkcOSbeJI3aSOOSIANIv2k8ylOlOFbEUZ1VJU5U8PVdV4ujK1NOKnBfVbTcpS5XUVk4tpOy+aqZZzV7UadWEaqpyc6tNU1S5YxqJJqU1W51ZK8U7Pna0OS0rwVd67cTXSW2razbC8SO8ntbbfe2dnbuqXF9MdjWMcxACW0l5Jbq7ttKgSECfXdKube7hjge9+x2+kXCwJMtnp0lpewzSgPciyhu7S8hlhW0DBYrRvMll3bSrTH6Bk07xNo0dlN4Z0+zu9O1BY9Ne402TUHe71WGR4Lxv3TQxQWkUfllre6YRSvKskMShVYecfE3QtR0S7k+0xxx6jNZWs9w1pK8cEkN/AJppcxR7P3c0s1lcObhIJpVdhIzzmJawXE1TG4vD0ZtUaEVKCpV4KzpKTpRqRaT9pKnKElNrlV9dUnbKWU08PTqVIqpUqU5e0mqcrVL8ql7NRd+WE1JSgmmpvnSs1Y8K1rw/Z+MNP0uDxvbXmkQXNz9huL+3sovJcafZgWTRIUhiN5BKwadzJNIUmXczu2TR+FHw4HhKC88TfDbxF4RXxLqmieLNLvj4r1F9Bj8OeHptMvrfxBcR/apYotR1TVtNvJtL0q3ht7mK8urxrOKCe4uVig7qO9F7LDoNzeLfFU2adbw6iLmLRdUmmWF74paXl3CqzpuQ3buI281VuI2ELBczQ9R1zRdTu7XS7e12xQvDcSNbQo99ZxrM8u1VWS5ure8mnlEwEZWQu5uFmhVnb0cXiY4ujWy2GGnjKFSlCTwrlKOXVKCry9p7SjWiqdS7cnK8OabUXdppl4TCyValmCqQo11Jp3UJ4pTVKmqblUUKkorlUlFfArv3E7HFafr+p/Dz4iX3gnV2e20O5min0jVLixk0hLoxW1nJeyWUMkcX2qU2MwETRxQubey0eRoo7e8iVfSvEEdpaRajHZ6w4ml1eCDTEskkjW50meG6U3KQyNIHhQxQIIlCzMmoWUiStb2xMfzf4msPF/ja1vjrPjGy8O23gNLjxjpMGo6tfiC+eGLSrOXRtD0zTGkS51XVbPTNPgtmeBBKlhZve3EUNoZbf1T9mXxJ8N/ih460XTviB4vtfA/hTR9Pg8jVtS03UtdW0tYHKXdmLHT7e4vJriGa+e2FvJbSi1jggAJkCyD0uH61GrhsZNU4VsVQnOjXhQnTpOnJu2HnKbhTp+3rU/Z1pct1TmneLp8rfVm+GnzYZU4ypYSdWnKnKsqk/aThGKr04UoynKVOlNypRSinPSyTdj7H+EHhC4mbT5LKO5l1VF+3PrUkTgacHRfLSWVkWY30UhkdpgzGczFizBpFX9q/hx4mbWtJ0aO8uvOBtI4VuZJFkZ02bkxMx3KqZUNI+4qDjdkhj+PHxY+O/w00LwbrXg74cXKrq9476ZpGrpdR6XLcaVPYyi41HSjPc4ivhIEg+zuyskcjCF4yAq/Sf7HPxCn1H4QeENNutTGoXnhqM+Gb/AFGFJkNxLpc5gjVjcvmWWOye2SWTLx+YNzOBsA/E+OamNwOY/XqkXKdepCjKp7OfK6bi61ONSsr0FG9N02oNT53DRp3X3eXYd18uhTVOkoUIvkVGUE1yNQl7nO6sI3cZPS1k77pv9GvF1taNCLaG3VbieORBHMAY7qMfu2eOQblnIcZyh3AhjuG018u+P/hhDJBd+K7O5n+1/Z5rc6fPcTi3a4jXc4b5wUlA8yPL+fASHUhAN9fTmi+NHXT0t5rax1KGWJREmo24ma0LSESS2Ny7NJZ3LRtlzasvmBjvJVsLnt4Bs723u/smsGI6gLljpt8kDWjyXkpKNb3RMLW7xo2Qk4ljkBclkHyn4bH4fD5nOMcTg51OeKVSdNwjCnJqEac5Q5+arKKvzq1pQVrPc3wko4VNusqai5tQqQnUnLmSU0ppPli9ldxs7vfb4++Hmm6d4klcWfh6DS7y0hsYvs15ARaaxbx7LeeyuZ4tuySW2mkhkkNxGzNNHMFXyI2HqfjX9mbTvHemT+C/H3hfTprzQdKddL1XxPPYaTqdvoGk6fPbJpjalqI0+BI9PgsJ7CyZp5p7oWtvb2Zlvd0VZ118Ovid8PpdW1S00+fV7JZIpp7PShazam9ugnLzWkEj20VyIY0jKJFdR+cqARxyyyKldZB8ULLxp4c1SSx1CR9UF7aRalp2r6XdaTqTX0sQk1MXW5J7GW3s5Y7i1Ef2iO8kkniYW8byTx2/v5LlVL6hSwjqSp5jH6y7wo0sLVVCM58qppwhypwUJU5U7SVrRfNKV+fGYmrSq1a9L/d4qnGPLKpXS5krKUua8F8fMptJ3UXK0Vb4L+HfwWj+G3ijQpNAbUIodAvne3vICgXUIbpEhSJHsHtFS8tWEqXLXDS2V8DsCBc7v1n8M+MtO1ewgjvlkkvpWgS8CEi41G31CSa3k8xZJGjjMcapB5SW+1jISZASK+ZfFi6JpmvQaTZwgRfbpNKubWwnnv3/ALStYoWurtbiWO3jEN1erdPZwkCOIRlE3gM45WVr7wJqlmza/dNoV9PI6syS3M2nyzCKWSBnLNM6BcGOOORlilXMW5VkQ+jl/D2My+hisRh8XLHQrT5nHlbqRnTcb1Ks5S5Zqb25ouVk22mcuOzWnjalGnVofV3QoxpUZRacJU2k7ae9GSvdtu3lqfoZ8NfDNl4X0p9L0aMtYaYv2W2t5Jorx7e0uZfMtLS1lmxLGlksP2dYUURRKoVHCysh9t03WBFpOowavZvNCbmCwW8MDyWltO6mSIwXyq8sFxFFCJPIiBd4FlDqQpRvl74Z69pusWyrp9wQhK2zz296RHeWsKiTc1unzyXD3TBtzOm1IR+6cp5g9UsvFulQ38VlbJNd21zb6hb3ENzaJIkl1GTGojXYQGVcSecqi4iuTCsW1gHr73IsZhsvwVFPmoSqSr0JSqRj7OpUlJc7VNxfPyOUFKSl7q99O70+czKhiMRVnKpyVKi5KvNCdptJKVpTjL3ZT1a5k+bdp6s6+bSbO4Se0lvIN00SmzvTshTM0/kRu0p2eVG0W2RpJSoVQGdVDYHjPizTrcaa7ahYx619mvv7KmiSznnlieNRJEZHNoIXE6SLJbGKebMSSzuVRVL7KrJNaxXs/wDwkVlA1zZwPcLbZeOSdHkf7PFL9jjlfylkuLUSTIZpICI5gw85ey8Mar4bm0aPRraO4bVXkjtrFL/SoiZ9XuLp9MuUuNRMhS1dLeX7Va32JPLkjWLyosI9Y4lRxWKp5bSdDB16tJujWddVIVJ8tOaUozVO6jKXLzyaU3eEXzak0pKlRdeoqtRRcY1ISpuNkub34ziqlnpd2V0nFtWdj5U1W08O2mqWNhe6BBDqV5JFLYSQiC8nMU22RyEt7khQg3NcK2PLIIdQylRDLaXGr3E2iu99plxDbyzRzNZstpPZEMIWtpYYzCMBGDBiPKMZ80KWXd3nju0/s/XFTV/Dc2heI9Cie01PRby3X7RZPctDOksEmDNFHNFEk3AHmJIGUhXIPHReLJ7iWaKKJPNCT6eTLlpVDIAgjbGEG4kb1GAAcHdmvyzE5hXwUq0JzU5TxE6NOjGhJ1JWTVWnUlJUZQrJq3K4RdNppxbbZ9LHAUq0KMqVFtKlGVSp7SPJFyceVxtKalBxalzxcoyWqtc5eLw/baG6XSSC8E7yj7PKsUiviJkTzA/yIUyfKkjZcuoZUBQkeB+JNY1678R3eiaberpsi2YuL6SaRZGgimJFu5bbtnZWTCR7znBI2gce2a74gPhuK7udcCCOBbiSKTCLInljcn+iqPMYSEOFZUAUMqgkEmvw8/bF+P8A4wPiOLT/AA1p/iXTZZtSZC2mafO6a6ohWazj0y9gR98EP71ppHkiUquH2hwzfEPKcz4sznAYLC/WISeL9pOgqs6GIw0KcXzznOftJRpyajyOKls7pK59Vg4YLJ8FiMXi3RjCNFJ4iUYzgpTklBwT5VUmue3KpJq/zPujxwgv7m1j1nTdJ1m8S5sFhmeDUbOBFicNJHdW0c32PUBvYAWlxEsbE5ZS/lq/lniX4XJeXOtOfB/ia30LU0ku7Obwbp+m3w05Lu4ne68myvGtIkieSQMtrBcOWSNvOc/dPN/sqWHxL8fW+lat44PjGz0OwiEraXeRRm0vkTcz3Op33mz/AGO2892WW1KNc3MaoWgi+S4r9a9C06y0izg05TaSwW8C/wBnW9tiOwMbDLMsRlK3EjqFRmmViZtzn5i2f17hbPcTw9Qq4SrhY4h4TE1acaeJp0sZRr1XpW9pio+zrxi5RdnGpyxaaSTbT+Ez/CYevVpzpYlxjiKUJKth6lXD1oR57xjGjeVOHKrppwvqr3srfg54c/Y9+J2u+MIdc8N6L44jgiu47601a9gsvC6SpaXklnB9putU1SKHT5pIY4ZjFA+sRQWZVIo52KSH6dg/ZK8ZzW3iLUPH9x4Ch1KfS7jzHvE1Txv4wtbueMtfX0Wp3c2mabPfidp5Le6kt9UhWB4yIAYYsfpr4o1GJrOG7jYeVsJbyZVjCOhZTFJEMBWjIYNuUDcARwefEPHWt3FtHZ63aRi4NusUd3AFMRvLVUkjSXOx9wVP3TMgQOCDvzhT6GI8SM95/r2ErYfBVKE/Z06NGjGXsqdRRjUdP2ilKW/LzTvJJJK0oxZ4MslwmJi6dXCyrRXvylVlOTxDg1yympNrmu72pqKbbbVm0fEmkfs9fB7w54d0y41C51DxPcadqBmu4LlLPSrVb2eMW6yBNMs7e7cXe0LKZ9QuBKbdVBBAYP1PXvCfwymtZvDlvomm+HtYgtraysVtLaKO1uGkdLlL2f5WuCZImeYv+/cCEq0rgqMT4g61FBr1zp8Lf8S3xDDOsTJdSB7WGSRXhlRy6FpbSfaxWOMzLmREZtpc+NXuieIvHOl6hoN7cCHTbeVfsuoXKF1gu4fMjkZYAu9kTbIfNlDr5hEjCWMBW9vIcVic4rRxec5licRRrcletRqzxUUqCq+zclR5pO94qNNxhHmi0tFdHgZhKlQp1MFgcO4VKHMoSUadlWqRUtKlo6Wf7yMm7SfRp25Lxn4ysdH8Q3FqGS48HeLooXgllklkm027huPLkezniSZQlgwKosrGWWAQskkagyN5RP8AGHx5pj618PJYbPU9DvZJ9wuDcXdzbu5gSHWNDulNsLPUPLtYs3KIizgfZLwvbbI3+ktL+ENpY6OtjdXsMd3FHNe2lzfxSTWxmV48mCFXgSAMhInIj80r83lrtWWsTxB4Jisraxim/s9SkU4DSDcYJmhMjRw+XG8/2WXauBLcSxqkK/d3Aj9xyjFOjW9hhsLHD03ShBzUXNVKKSktZRbb5eVNT6O+5+eZjgq88PTnXruVRz9vKMFFKFRSSd3F7O2ltVrd2Z4Lp9p451F4tHvlYwyTolqZZZZTeQSP5g82ITSTGYRELIzsg3cqGG1T6BoHwc0NGkHibWGtdIW6lGoW8V1HbTrEFBt4dkiTSzCORY3CCK2lRyoaZXRHbXaVPD9nJc3rm5to7hGkudNgfyreR7eSVS8nlS3yLJCu2FkSBfKVT55tmVa5r4naLJa/D3SfEOma7ZA6hPcXn9nQXQj1C8guGjltQ905uEjuLIwC/kW5AULNLDFMhVA3rVK9BRpKpGpRjWxEYqnUjGEJyaTjdxu4waV07pWvdK9jjpYCp++nUcJ8kHUfNJuV48q5UtbyT1XnY9FudY8Baan/AAhPhjUBHcQPPJHqtzDbiTzYomcG/mXMNvbMUkWR1dipV8uXJx8r+JfG83imHV9H1TRdDvNH02+MkmswmHSdUkt1Fsl3d2tzM0Mlzcyx2REMyx243TF3CKfMrhdJ1GKyvb6x1S7t7e78mQxssz2slxbzrueRvKKQSTMA0jzRRq84uF8xkbLr5L4s+OXhfwDezRSarHqEZkihk0xrtb95BAzxhVnRHePO1Yo2mI+VAzB87mdLL40cVXcKfu1eWVF05TlUjKTjKpFe8rQlppdq93ZKx2Vq86+GwrpOTdJONSKhDljTSUI82l+fV6yeiS+LZetXunXevaRqmreEbI3Nva2cDPbSqDqLfY3VHglvJLXyb3yRHGHH25p5izRxxsqpHL81P4w0HQjqEfinVL6w0+7sZoZrFfKl1K2uo1+0WCy6bOZUmhE5kgaIS2hiMquk6bGQ+TeOvj3rvji41BvAO/w3DN9oe8WGzgkkhURs2yG6hCCMeUWDvHFHIrgsZM42/L91qEd5fvLfa693cRIpScH7Sz3Plqku0ySQsDG2ArzBsuckJ8xr6bCZdFw5JtQk3dpN+2j73PrJtuN220klZ2WqucFRq8KkHKTclZtqMJJRjFqyVoyWzd7NWvdns/i/4xJdXd1H4WgnFvFMssLXRMd3t2SeZKtvJO0kIuZQ0UqxyOuwrzIQjDzbxJql7NY22tubiKG5t4lmikuUW3nuoc75bfaqOtpBtT91Pibe5ZG25dfLtbuYon8mzjE8zKx+2bnNywEhkcqscrgBs4cDy8oAQpySc+HUV+zS/wBsahIJEDC0t9n2kgbARG0X3EeVcKOFK5LvvbGPWhhacYRjSSilL33Jc0mrapN977v53IjXkqlRVY6uCUOSThGEk01dK/NHdPVNvutH2fjb4yeP/H9lomkeLfFviLxBpvhy0+weH7DWdc1TWLHRbFVjjSysbe9up0tYZI9qG3tRDGPKQKr7QB51pF/d6JrlhrcMVnJPpl7Bd2kF9p9rqdhJNbMJYY76xvYbmzvbZmG2a0uraSGWEtFNG64ApQKGklaKEgSO0ilFYs4WRf3edw2tuI3c7OMkszDHoPw2+E/jv4r+JrDwd4L0O+1bV9UmaC0t7e2uJWLRLJNNtECyO8gUOY4LeKa6nKCK2glnZIniNPLcpwc+Wng8BgqEatWryxo4bDQU5Sq16lS3JTj7Sc5VKs5aylOUpSbk29L5jmeKpqUsRjsXVdGjQinOvWlycsKNKHxTfKlGMI6tJKMUkkjn/E+t3XinxHqXiJtN0bRpdbvmnk0fwtpsGlaPDdThsx6bo9mqpa27SyM6xxReVH5jRxKqr5Y/Sz9l3/glJ+0d8btGtviFr3hmPwd4NubnTprC28XT3ug6v4k0+a4iR77SrM6XfTQ2csTOY7u4t4EnBEthFcq0QP1p+zl/wTkT4A6z4Z+M3xU8Y/DfVdU0zy9Q8K+BNaNvZ6jq+spayvaaUmmfETSdG0nT7qKcPLBcazZ3RhurFWjsjK0Tj9kPBHx8/aY+LHhzxR4Nsvhj4i+FfxG06xhk0LxHq3hlrzwoX02/0xbySW+uLbT9EkkmtZXiEMazRmynaa0jvZVghP8AOviL40rAYapl3A2Jy+dOjCnSxOe1WqlHC1JVXTVHBYeUqTxTpRh+/r0lXhR9pFcvPFs/euDPBvGYyVPNeK/Z0PaVvaQy6VZQnODUZTrYycIzcaa5k5UINVFySjNX5oLk/D2jf8E4bKDTvgB4l+HPhfwVrnga5m8PQWfjTwpc6Dq8skMZYXQ8f6Q9xDqgvJoBdQahf+Iib5x58UIglRHrRfBe7+FniLXrv4I+J/hhp/w0W+s9f8O6L8M/F1vcfFrUbq1nsLa5a9uPENxLot1YQuLu01i1M0kUmjB7ZozdR3DN3/hnQ/2xPGNtrOg/GX4C/AfxJ4l0nTbubwD8Urk+ELy00/xPAjTadJqOgSjXbm4gukmWI3lhp+hTW7MY7uOQSF4/UPhN+zhq+j6Zb/GL9ojwf4Ss/i38PL/U/FfhHT/gB59nqnjDRLGxsVvvDFx4UL2mka9ea+IJdP8A7M0zTrSG/tYZkuZx5sjV/OEPrOcYqrhMNmtXE1JwjUxSnmyzXA4jEVpOf1ulQnGDaqzpONZV6sqlGVSpGSm5Ra/oXDywOS4XnpxjRptRw2CwFOrRxK5I0oRVONNQpPD0Z3nTlUUlKnTd3GcYTqR+2vhNr769badrPivw/q/hoXlhY3do2tz6PBBNPfWSXrwwLFqkk9tLpgjktbk3UNpLdStOLeEpHNDB4Z+1J4RTVX0+8+F/iOz8LXtm4N7JBpgvP7QYSLdCOJxeS/Y3gkaUytBp80F9a3TQTlolWSP4V/aN1qW/ttZ+Mni74qfFTw18D/iLrWoeDL74S+O/glr1nc+DJFtbOWLQdbu7jV7668IWOq3Mh1LR/FPh6GWx+2R3UDNbTWlzZR/kNpX7RFz+zZ8Zni0rTfjgPDvhzXbmwg0HVviZp+paFqGmxx3P2uX/AIRz/hCV0zUkurdEltJrXWLdgn2ZrHWZkWK4H9W+EHC9LJabrPCunTi06VaNRKrNtRc5wcY3cFzOMf3ikkuRucoOcv5/8Ua0VS9hQx9OWKqpvE4GeHc6FCNNKmqVsXNzdanXjKEpqjKlpGpSqcs1b9O/Efhv4oaVBDbeLLjXfFEputSaZtIjuL3TY7Oe/lv9Nkn0bRbW4tJltLQSaWNWudBi1qWR2gEqxzpcr866/F4h095bJ/tCKms67dW8F+8ds8Zv743t+bO01XR/GF4lrJcTxTSyxWmj2s1zK0qW0XmpFXVn/gpFoOjatBcfEb4deI4vAuvmK78PeP8AQInm0y90u6VJo4Z9L1G2tzZappJ86LWbK31u7uWurcpBCkSxiX7m8NfFr4V+OdGj8T+HvEmj+J9B1I2s2kyLGk10tu1lEZZDpd1bTX9kon3R3DXVtbyCTyEcbzuk/oSLpYmPLTxM01bWfMptXt73tPfe2l27v1ufz1VVajGKrYeM4xkrVKUoOEnK0t6alBaJWiuWzbVrp22NSuH8SeI/jVOdTsLWK0hsri9uLvRtJ1LyY2t4rOaKLxVqsdp4Y0gxhjGYLSCTULTY8lrcTOm8+jaRbSXmofDJrfVklsIfDd/BZar4eiu/GupWmnNDMst1P421O0ttN0cCZsQwWOnyTCeDylkltPKB+fLH4i+ENf034pyQ+Oo/EGn2mhroPhiTx3FBc2c2oaURLqlxL4fstOTSE+cbLGK/0kanJPLEk6fLJu5vTfGWpTaR8HtQ8YWtvdaq99cafp0mpXd5qUt1pwkjg0y903wNpNz4a8P22mRPOiRi+ffFFBG4+1JKkaf4AvLqtbDqlXjUp4qlChh6qqUarm68svdWVajRrU6NRr92+dVXVq0k0lBTXPH/AF/r5ZiXFUoxnQhR9jSi3QjFctXL5xg4Uqkacq0oxjy1eZ81DmcYpxUkvarvU/GOjeAWvPCWo+HPFl9onjOeOLUbi+uvE3iaxsbi9Damt14i1jT4NI0i6js/LE32W0bTbRGVIBuJnbyHxUL3XPiLrngmNPDfg/UNVtm8URX9gtx8SvGiBYFuLlItadPL0d5rVDJZR6fNFLYpIkdiS8sNQ+NtU0y18P8Axa8AahrD6MdJ1KLxHdar4suprOCW5ubh2RtF8FaNBIBprMnl2zyXFxb3kksTTw+Z5YDtP8eeIJNf8FXc6w6b4Av/AABNY3ery6po/hDRtWvRaRS2t3b6TOf7ajaPYIorKOUTQKwnB2RMJ+zBYLEUqVWVKhhp4qft3Qq1YOjKo6eBoYyk1VrUq9LE8yVaUcHywqez5v3Ub88M6NOeFpyxEKcb1VXqU5zUY+7Uw9GvRk+Wbw1a1SNXko1qHMpu9oSlO1TVb4xeJvD3xC1SPQ/DOnR6PdeFIdU+Jupaj/wmrXGyQP8A2PoN3qZhe8uioyWnla4tndbnY7MW7T4deAW8UeHEttY1f4hPBpviUaxp1pq9tH4Hh2W7OytpmnaVOrroV28jgWl64km4lUQxMsr8v8DfA/iXxnbWN7q2i+GrTw54M8RaleeHh4Xne9vNfu7neZ7vUL/Wxq97LFGzqRc2N1aXVyyNEfKijEdfY2pWviSys5XtNH1K6+zwlLiyuLGKG5u3SNnMME9w672kDt5JkKKZNoEgD5X1sZzYKeHwWEozr1KUMLh62Iw9C0I0lPE1KMadRwnzypRxH+0KGJrcrcnOkqjkz5jOM2hhKnsKNanRrwbtOdWn/s6jNTg4ylzzhUnzOUnzxp01Lk5motnF+Itd0zTojbz6lbI0gLwWWoSW9rc3U8cbyGxtWle3JKqjkx+dIPLLPIx2l2/Nb4w/GeHxoul6hqGk+DNBm8H+P4NIsLTVryfxreQLPsE94ml6OYbeQxQRyMy3FxOxCtHbAy7kHrvxY8N+PPiBrnwk8aXXghdEs7bxXfaI/hn4k+JbSzs7wTymztoRZ2M9zD9skaczIJIzLbSQxQ31u1uxI3dH/ZE+L3h2LxNa6t4O8G3el6rrs2qaToejaDAht7ZjJJbZ1G4tkEtyu5WgkeKaWAp8sz/NDX3fCnBeJjh447+zsZm2YUatKlOjgaFWrUw1WtXqYalhlUpyr0WsTg6vtqUKtNU6lNucIuXxeJLN8gyKEKuZ5llsMTNVq0Y4nG4ejCMqNSEavs6lOpUhiJtSftW4SUeZL2kU5X+eoraLwi2vyf23pWuT6zqOn6vHp8Xh3TPDKWkEi/vJ7WS3Wa5l8oTrLGbpjLjaNofe9ePeLPEcm66U6hbTwaTOtkLh7qaKW1hlbyxI8/lJhPMdiVdpWJj3tngD6d8Z/s3/ABij8/UW8H61ffuGVxBsb7M0MYdRIrhbkxxjdGFbcpVSkYVSM/Bnxeu/Gvgy40bTxpGhppuu311bTarrsyQaeJtNhke7srowu7yeXjyifJmCsqRyRGWUCv1fJODc2p4/DUc1hLDY1Qc4wxdGOE9rSwkYU6lmqdPCtUqceRyowilL44qbs+OhxblObQxFXKcXhca5+77PD1YYmNOc9FKdOk1Wg04+4nGPtIxajzJNx8V8W/EWC31TSbPT9c8Ny6RqseuabrdxfXcuu2k62ysYgi2kqATLcMyOJ2eRipj+VXWRvd/gB8PNO8R2Hh3T9C8QaNdLHoPiae4/s/wnFBPpVzfS+RBqCvPJcT2UkYWFGt5LmCK8hCkSMyBoPHvhD4Y/tmXwWbCx+GcGs3GseMIL3QktLy8lvNPEDQxajdKxmlijicqsR3Dzo0s3aRwJIX/X74T3Hw4+B+j+Fdd+Kd34W0TQrNGY2MVndqPEOoQ2jyGysPDuiafc6lNpaX6KuoSpZpYLETDJLDNLGH+k45z1ZfhKPC+Q08VUzDETrUlHD06dVyjTlWp/WauH+qVHWhS51Gm4VHSlGOsk1p05Nl051J47F0/rOKq041qFGmqsK6lOjCTpQhOUqkI3gpuMoQq8+sdNT7r/AGQ/2HopvCWleLvGttbapDZaWg8JaDqsK2dl4mvIEjuLXW/E3lWd1JHpF3OQUtIba4kvI3e8/fIsK3PyX8RP+CeXxdtvixH8Svjp8U/DmuW2r6/JeAeHLbxTqFrcPbOL6DQLq51DSIbXwdpTpGdPh1Bzqo0u2Sa4h0u6W2nRP2p+Af7Q3w8+O/gI+K/h1run3lrpk6adqdraRXlk2k3KqJorefT9VsdN1G3ha2dRaXM9jFDciOT7NvSJ1Gj8SIV8UeGNa0e607S7oNaXPk2WuTOtnJc/Zpvswufs0UlxsLyLFP8AZ2EywyyqhVyFb5jK6NXh3AYiphKs3mmJhL6zVxNOM5zxFZxniI+znDmw13OcVSp8kqem7vzfJz4mzrBZzi4YuDw1KVaFGrQq0YQr4ajH3oQoyrQfs25OE5ycXGsox5ly2t/Hj/wV5Twp4n+MctzafB7wt8PZNT0/TvFsHxB0JLVtT+IM+taXZ3U0tzrelCPQdSsdHvBPodu1taNeC60q+bUbya7mbH4a32kXMEsxaB5mS3keS6iRnillUjYjKoZVKxBt5KbgflxtIY/1rftDfG//AIZw+FOkWvxp+Jt5468U6Druv6dYaB4d0Xw/caF4vvLuUarFpl1D4j8FalFDo9np11asviO3e4uVOq6lAI5LiztdRP5QeGP+CkPiXx/40b4deJ/gn4JXwF4/1Wz8P3GkfC/TNW0vxl5GoSW1nDJaTJfXdrrc6ypAJ9Nl0pdP1ANdxQx2TXazD+mvC3jXiyjwjCGX8Kf23gsodalWzB58sJCtDDyTrTwkcfhU6lRL2knhqdT6vScVS9tCd6UfyvxJ4C4ax+a4KbzvBZRjMZGMIQoZdXrSxKk4xwtbEezdPlVaEo+zxFanB1bNucor2h+MUlrBco1rdxqV+SSCVYJVMbsSCJk+aTG9jllZkBwCwyKk0m51vQWuX8M61eacdRt5bLVrOK6KWd9ZSYIttRQMFnt5WQEROpMb4KJuCvX7yftO/wDBODwdDpkGveAdW/sjVXMrf2b9iFtp0yTXV5Jb2zWjBklaGFrRLi7sHjKSP58llHBc2zV+QPxG/Z9+I/wovHTxHoFwthKPOTUrINfabe28UhV3t7sIJomhYqzRSJHIv7t/LUsGT984T4z4f4zy5Y7KMXCvH3I1sNUcViMJW5YylSr0rtwkub3ZfDJJyhJp3P5u4m4YzjhXMfquOoVKcoOSw+OoKrChiYXUXOjNwhJxvpJdG7O+l/ELjWSsyLqVmscjs6zLADNp8O9NoMUPluYniDvvOWVsYbuKsXumRTwTXdm3mWsFri/nigUxqzHKrOFLCDOCA22MspYlSwUNYe0WZJIooQ1uzSrFLKpTa0qFhK+8F3eRidpMZIYqXCKEZeUudPns2kWRpYYpePOgldIgQHCyOFCLNtVH3B3JLg7huGa+ujGCT3Xkvl17b6Hys27q6jJPfWzTundrR76+bbL0Gu65YatbXWgwz6JE5so4LfS7+/TdNAixl1nlupZJJbmUebNscRq7MkKQxCGFfdof2lPjLaW82jeKfEmpyWlhts4rXxJNLe3VpIssTSQw3Mm+5j+RAskbSEAHey5MinxfT9S02OEWOsWxguGuoZINVgZpGgVCpHlpEBGimNtzKIm3PEeSACKHiyWKTUJUh8TQ+I0mlNy08FrKFkeCMQxJLFdRxSFkhjjjKFY9+0sVKsWrirYXC4mcY4nCUqvK706lWlGbi0rKUJOLcZatNpppXWqujqw9arRhL2eIlCLlHmpRly8226unpK2sU1Zu72R+kfwK/bJ1XwjYNpdl4213wT4iu9L1HwxdeKdE1O70ddb8Iavd3F7feGPEI0eK3bVdLvL64kIj1FbuP7M6WlxEsFvbRx/ZXiH4k+M/jr48vfix4z8f3HxC8c69cwarf+K7+5ttS1C8vLO1t4YLu5v3PmzCKC1t7VbRYfIjWBLSGNQmxvwJjv0uHEFxD5MP2iN/JjAtZPMKjDRyFBHsKAuI9qQhnLKu0BV7jRvFGu+Eby41Dwvc6pZogZo5JL6RVjjbdj7QsLR27/IqDyFkkjlQbm3jFfN4/hWFWnXhgK88CsRVWIqwhrTniIw5KdR+9zxdKLapqLUYXfs4pSkn7mHz2cXh44qjSxMcOnSpzdlVpU5VI1Kkaa5Wvekr1G/equzm5WP3z/aD+I3xf/af8YadrPxj8feLvHPiSz0aw8LaZq2tX+oapBBpVjK72unLbXEjw2dvFcNJcxQWIhjElzK/kys0ks3hl18Cr/TNQ06G6gbTEu4pAbPVrS/hutLm0uWI3kl00sEEljCsksdtFG6zzK8paeKFdksvw58Nv23PH3h/xF4ebxdpdprHh7TtUspr+axthba+bW2uEkkkstQieK3F75STtALqGeDz5VOwACSP638Vft4eCviz8S9f1432vfDHQ9d8SXt7p+iz6jfT2Nhp1zeONNsv7Wty8+o3MNnFaW1zqeq/6XcXqtNcXExYy18LPIeKcvxU3iqtfGUalN1a+Kwv76TnSfKnVlU568qs6fs4xXLyxjFqOiVvfjmWW4unFYWlh8OlU5aVGu3h1y1XGThTpwSpxhzynJyurzcnZuZ9q/CXwf5OnX/iez+Iln4UsvBvhBdTvNMmm01NTu7abXdD8PDwt4P0a61VbnxJ4isDrS+IZYrwadbHS9L1i6WUyWsrJ03xC8U+KPDvir/hGdE8X6d410aC7tb7QvGWo2cOj2eqRT2ttd2WrW1vf2SXWkYFy9vqOnWkgtIdSt7w2k16ZTqNz534x+Mfhb4k6b8N44rjwFNrmi/D6z8O6zq/gdtPiv8AxBG1/dX+k3niy40eO1tb7xjDpU1pZ61fNu1GQ6dZ2+rTyapazPJR8OzaHqmv2MEl/KlvBaswuLh8QNcRmRoLYRFd0StGsaSOrKA5L7GT5B8qsFSp43EZjiMFOdd+0nTrYjCRjUp06d1JU6nLCs6c5OVoxVNt3s5JJv2sXXqVMBh6EsTRXsq3snChiOeFSbnFQfLUpQvJQSnGrKPMk3Fq1rRaxqHinxBqk194k1K/1iXVFlspHaSVTcOXEslqZNz+bFiOFIkaRDGIYY1YxJ5Y6XRFuNStNN060TUiLEvbaXClvM2n2Ucty0jOzLCJ0AJnSaQW80wdBHk71c95bXHhzwzLd2WnWdtfXV5qM8cyatp1rMLKO3tZrfTpreWR5LlJrrzY5D9guDGZCZJTuitw1nTNe1yW5j/sOSXwjHJBBaSHRxLYpf2ralZ6rbQS3NvJatd2iaxp9rfrFcvcOL23tZ95liiC8GMx8aHN7PCypYeNHD1qk6050cPUpOSUoKNJTmpKFnyyhzKaTUm7tVg8JUUqftMXCfPVxEFCNL29SFdciiudyjBJ35uaMlFLRK6SLdlqWjyzWkWuWFtft9hnhfVhc3V7M95M0lu15ZW7PZ25his47e3htLuScwB454ldf3T8d4g0HV/Dt/DcaZNqN/4eiupU0LUJIWjguBC0UqWE0gyrzpG0XmsrzpD5hBcnzVXrDbw3FvbRmLyRBFIJZm+03Bu5hLLP9rKFZUtRM/lboYgsbL8o8vdIa76+sLibwVeyXlkIrJoxexXi20kdnbX0U0C3RTbnLXnlxBndGeRVSJeMCvjs6lhp+3niaUasatGMYUKldJQpuacfYwa/dtRb5JRcHKMp35mergKlalUlHDOpRnBxn9ZcXaVWEdbcylGUWktGmlaKVlzX+drzUW1uCxs73S7RYZJ/tYEKX0l6bmCCRzGIX3+RB59woijt1MjvGkk8gUELPIh1G1ggt7UPcW81tDcSxs8rTvK5a0S8yZ5TcRjylBhclmVkVPN8/dvzagdL1DS7q0k23FkRcWN0IxbSRzEsC32gWyPFgqhUkkQ7Cq7ZWlZvZvhFo2kXcus69rdxHpwWNpbC1ljhvom1mETBtSltJhM13/Z0c0jROZA3norCMSDNfPTq0cpy+EsHg5YenSg6lFynzJ1G2nRpxkpT9+Vueo52bcW49t6eJx+Y4+ph61WFetU5VVq+xhFwpyjH946lNU01FXUYW0TfLd3Ra8CfDSwVt3jWCa51TTxHLpdjp0Mk1ot3dQSS2VjqLxXSedi4NzNKtu7RqonaYP5rInR3jX0S2sU1/aDdOU/su2jtraxhRJUMkirH5Ahc+VJEImhkkJ8gtPIQyjsdFXTNDEkd9rGqazbX09pPfXtkbbSb62tLZUnk0/TJtStdUa2iv2mhtXmfTbcIIjIkFzaXD2pzbS2gvRcva6YsD3V232dLyVYZRbKzyFHunMFolqrMBFJIYS0jHcZAWiHmRxzxUvb1aTxOLlCTqqapySpyjHWnGcZLDVG4pzileStJ8x7ssCsNCNGEpxoylGNOUKlWM5NNc1p+77WKTtCSdk9E9x2l2UNzJPdHQDrWnee0+padbag1hNb28CNFI7XSwTFbNZ5QN5lyjPEQhZm8tbLwxfJ4juIrW7XS0tU+3XGo+eWW0hjWN1FsYmAdijqrxbW8xfMUwlmZqY11qWn6bHZWWo3do8262C2cjLZSwXLCWazvJEdJ7gMvk7dzzRl0LELEAovQprenWLxXZe3S7iktRJdDE95DJGm9WSPhETyvs7yEFGCpKxG/YeOdenVSajTpUabjGo5yu4VFCMZRhWSbjTvJK0VFc11GK1t0UKMHVdJznen78UuSCbfKk3FNe0qWWvM5Xd22+vV+BviFd+BFbTNGks7iSbUJLhNXuIZHd4/OWFw0rqbuFZiEuQqiMqA/mvHIpC+5fFX4i6n4203RdLstX0u6ed5FlvrVp1tZJltFZoFSRnM0a3Ikt4ZMvEXhSV54WfB+WTe6JDb2e+wjtctGJWt2a4lDqwjRB5zOyqTmVnBLOAoXO4CLvdXSaPQNKsPCWkXt5peq6Y811rGn2un3mtx+LGu5zJBdyXGm6pewaHZ6aLUR6ZbtpiX0pnvluGuBst/Or4mooVqE6sXRqTpU6ihKVWSV4qLw8YtOV4rVuSaV7u7s/UjGK5a6TqVYQlyOSUGmo2TqNptRS+GyfvbRabaq6vBc+HJbzSbuMXupPDFJapDcBbFfNRjbxSHyREkxSN5iHmumfPlxCHKY7f4T+EvBXiDxCI/iDdT2emR6Kbye7tkiv2TUF1C1isbD7TGLuK3h3qARhQm4AvGhjK8n4/P2fQfBGmRR6Wus3trqFzr6abfyNqd0LTWNVj0nVNXtS0v/AAj2pS2bPa/2bZRW8UlhBYXN5aC8nufN8+g1iTS9KvoLdbr7YZGW0ltriTcmps32oQyMYpYplS380tH50DtKYcu0n7o92HVGEfrtFTmowjToUfZt06qUnHmmlL205ScXCTfK4yTSbSVyc3KnUhinOL/eKc4Tu/aOKtZtxg4clqkI3TSfvato634lafpHw6+JnivwvIRdT+FtZ1LQ7ia1ieK2/taz1Oe31LSdN3XEsvkWKCaNL66kja72T+TB5Plzyafjq38P6b4e0TXtD1Cy8RaT4s0S2uJbW90+ex1LTdUkt2j1OP7JLdT2xn0SWzfRbLUrWYxajZlbpIrczyWlv5zrHjWDxNrc/ivxx5eu6/q866jrF7qsl0t1qF5CYo5Y7pNMaO3utT1NFYy3k5j818ST3MjhhJwnxH+L2r+ML25u2/s6wto9O03RLGOG0sraHT7TRYobHS7ayjsFihtSlorpOxX7TcSeY1zJcy3EksmWX4bMq2Najl0HhK06TqTlOpLE4BazUaDqU1GTqKUaLlN3hFKXKnFp8+OlSrYeDdaNCeHhy1+WEakcTBQgnKVnFpxlFy5YpRlfltazWd4t1XRI75ZLJtQktfskUf8Ap0weYXMgjImhSNfLgthkoqODJEsSbI3wiLixaoo1BVSNANRVbZZG+z4Bki2szhfKdURFJwlug5EQwwwIG8H3eo6LpfiHUL3Tza6np9xLZ6dDqGl32o/6Pdy2Us1zpNteTanpTSzW1zFaf2tb2f22OJbuzikgfzxr+H/EGi3N1pWi+F7bVvEniXw79gNh4d8K+HrfXLy9U3xM8+tarpB82yRJZo2svt4u5jbwxWxkiW1iC/pkaVbDxp0aGBrY10YSjDkgpqlLlhNKUY2Sk+aCcmvejJXWx8zVdTE3lCpGFFyioylNU6k+Vxhypzd+WTvz2a9lZ2eh3oHxG+FdofEd3ZWEesRSWFvoGlazGbu4kh1qGC4stfk0u5hkS1t/7KSaXTJEdGmW9s5UD27iY8pq/gj4leM/ErzeLLhGOoyTrEs0lnDcSw3Ft8pjtoInN1BC48tI5bSGOQbyh37ynlfxt+Jnxe8A6yl74/8ABFv4Bh8RPql1eaj4mvdQn1jWpdhubcy3P2h3mMYQQyQ2l7ajzFWWcxXELGb8+/ir+1/YzxWugLo+n3Hilpfsl7d+D77XtTu9QivBHIlvdf2jqF/ZQzIPJEv2O7IQq8ckatHNGnXDgjibiTE4erhKNKhOrTVdVF+9+q8yjFQpqNWlKjN+z55RjF2clzOS+H1cPnOS5DQqzzTF+xpVU8PKKo069WpFe8qtOUnGU4ybUI1HOcVbR3ST+nPjLp3wx+BPjkW3i7xBqWs6yot500zwVNdPqGnSElkm1O9RIotFuZ7mOR7a0vFN4Y33NawklpfOPF37aeh6lYpp/wDwp+4/tK4sNVtoNU1XXLi3vbPT2kSW11CPT9KEGlXmq3YSSNJbyWUwQ3UhwJEBhz/BHgfSde03SrDxl4i+H3g2fVtK0LV5LXxB4q8QeILawh8Q2EmrWg1eX4feHvFBt9asykFjrukX91HqWi6lfNDq0UAsb5bL274T/Bnwt4is9a1zxV/wqvwFYaedLn0j/hMdC8eJqXiazniuW1aa2tdH0jUrET2Bgs0tLS41h01yK+Mv2ux8me1tv2DD+Hqy/DYWWb4etmGIhRdqtfOsNl8LQhzTjClDGUfZqd4x9nKc5VuVWi5ScT84xXGOExuMr4fI5ujRqVYxbWU4vFYiUp1ElUdZYWrTai1KTlG0aSk4t2i5Hyjp/wAXNN8Q6HYXFj4I16bUdtzJf6Wzu720Uj4cwfbLBpprVWme5js9NknKLIVSTflR51ba94gg177d8PPAviu30aO5trvUbCHTLu6thqFzIgkvEvFtVZEvMMRaTzFopFjuAoykUf154++OsHwzRLP4f6F8M7poEiW/k1ttM0JI7xwRd2+n6UniDUL67+zMWMc94+jmeJXuZYbaa4+yp9IfAn4uaz8XvCusapbfFz4O+CPFqRzab4S+G2oeG/EV9eeL9Y0+C01O40vS9R0bWb/To3l0Z9aubabVYrG3W60M2009udWhli6cNk8svo4rEU8kcaanLnp1s1p4yk1zxUpcsFUqSjHnio+zjOUIxlK/JFyV4nOIz+q4WOYxcpezUf8AhOxFKpzKCfNZxUYTm4uM3NwjJuMbJ+6fBusS/FHxh4WudRv/AAh4g1i0tbi8eB7e11Wa90cW1vta6mkiglVLCAMou1UGSAPb3NzHBI6l/wBHv2HfHOq6DpPhDS/EWvaXeT+KtMlvX0rS7prq/wDDf2PUrzTYk8W2rC2l03WNQGnNOtu0DzXNgtpepK0Fwjnjf2mbT42fsqeE7Xx18VPDGhwaXrHijxL4R0+38MeLfBOtaVqviDwtc2sXjHSvEdx4V8eard+HbmwmuLeyhuZYNQNxcJcW0bw3NhIsPwxo37a/iSLV9Na2t4tMjWYxXk9r4isL2OwtbqCa3X7MzoUybZ2liW4jiikaNkk8+JjGvhcX8HYrifKcxyqlQy+U8PjasVCGIk5YPGYbmjUw0qkoydCpSqtOrBr3knFOPMpnbkvE1DKZ4bMJTxM3iMLCUYOnGMa9DEuyrqLjetRnBS5JXi4TXM37vI/6svD2tAQxwRurwtP5kTE7gsbtiJlGQSSc7RgnbkMASxHuGm6r9r8m1eQB/Lx5pI3MiHby4YASBwSwYkAA4GQMfkn+yN+1n8MPjPr5+F9j4glh8cabpgvLXRb+8tNRv9U0+2tknuJLK4tUtE1EQxfvLtLWKKezKSsYBbASj9HY9SntJbVJ4nSWMhNzYRXiGVJUhmJ42s248KrkjIwP5Sr5XmfCFXE0c1wuMoSjUUKSxFKrCNWMVG/1aUv4tBKS5KusdbJ6I/S6OKw2axjWoYinU5lFS9lOEnDn9/knGLtGavaUd0nfvb6ZGsSwJHamYSwrGF2YLL93aVY/eVZAw37WwSTuxyameHRL6B2utOs2dmVd0cMaHOwlsbuD0PLHc+ckndXlUGv28ojaOUBkWPcp3HABbP3gCxIYFuTjrgBRjp7PV1eLaxVAsgwR0PyEDdwclhkkZz1OTjj6bJ82oYi05Shzf3mpRikuV0vaX5uZdeqS37+fXwtlNe/q9HZt6Wv12+5X+4y7v4F+DdWme50W7l066cysLYXTtbxzTYfMdpdTPDE4fgNbqu07FA+RQPIfFfwD8Z2wWCC9i1Wzsbaaaw024gltneSVMKjXTNcCVZCSAGWMxw5jLHc7H3ka1DGVOSsRZ/3yyKvzvwAxJBRwcAtnIx1HzY6q08UXdrcqEnBjIRWikC3KFSu5SVlDBmIAI2txnC4yCPrMvzTCxlKknUpKnVpuTj7OrCTvFv8AdyUZx1958tRJ78rujx6+GqSc5Xs50+SPM5qT1iopvWL6q3Ltfc+I/C+mfFrQ7tpdd8KHRfs1rcWb6lo8Vs08kRnM8ZlEFxJLOyCTy4pYIvPjQ+XtGAD7XZ+Jbrw1rmmaBq+onxFpOo6LpWp6nf6LcX32u1jurW3vjpNxNe6M0dnrGm29w9hflkuIrS/hlhRb6NGU/Qh8VWF1cGC+0myuGfGHiD28sYBJDkqfLAVeqsnHCjJwas38PgrUDN5i6pp0s6bi9u1nIEZY1TjMSZXg4DAnjqTgjWvhsLWqVpUcZhZVnVhiKcqqmvYu/NVhHDzthmq69mpylKUoqmrSepksRioygqlKp7OFNwlGkoe9ZRSlOo05qUHzNJWTvZLRHCT/ALQ/hy+vPJ1bUbe21CyXS/scskPkvdPpcMGm6fZpLFZxW73i2sUc7ecIftLRzNJLJdTRLN23ifxdpWj6VruneLNe0m4uNauP+Eytx4a8X+E9Y0jSpbq8tLW4v5LPTL6623d3NcLYDT42t7y1TFwPOhsrqNcq68BeEtW+zWs+q2Vy6vHtGr6cGCKyFjKZIYJlRgQrKEwVwGUBgoHO6x8DvCF5Mbe1tfC0kUjR+akDR2ZlAwd24JahpCWlZHbB3O27Jznr9hUeExcq8aeMxdSNOWEqRq06dOg1KSkpUYRqTrRlCahDkqU1HVyU7qK5vazp1cOqbdKhCpL20PZqdSafJyONaUo+zlBpttwnzpuLceuB4Z+KPwRv9T8ZXHjfVr3Uri/8P376VdWl/cPeJ4jtUtbaDUJ3S3uZL2S3sFLrZTTwQTNEqXE8cGa+PrjxfeWniDULrQbv7Za3DTXDTXy78KAwt/KjjkHkLhfNPmPIE+ZDJuVmr6xh/Zm8Bafqwv18PWElwjNCWfWZLizdGTyyRDLeGEsVCB3ZQZSPMkOVDVvr8JtH055YItK8PQ2r5YG2/sqTEe1o4xKEdy8m1jvBYsoZuNp5+ZxXDVPHLDrGVoYevSqzrueHp2kqlVxtOUpqPNLkcrRqSly3fLa56ss6q4SNWGGvKM404tV5Sn7sYcllG/JFPRvkik3Zybbufn14z+KOt3xEOoaLpmqxXASO3WTVoI5WuEcpcDcFydkeXjEilSwZVGQM8B4b8C6LqxeHU9IgtEW7ltJ7YapeXE+nwX0kpbzZ2+RTPbSSRLP5rSZ8uPbGYgD+md58KPAELpcSaF4feaKMXERW0t2lik2j5/lhHlu7KjEqULbclmAOM610bQomnke0j3lWXHloqJIsgCSsgVQNx5PByQxGQaivlGDwsJRpSk6jpSjLFvljiZtSS5lVowpyimrc0OadtHGT64U80x1WFqklGk5p/V43lSiuW3wVZStKOjjOK0u0raHy74JisPC+zwr4V0q+tvD8GltBaafFbGyiNoDJD5rHEZuYrgOVmmeaRpZC7ld7bn9rsJ7vSrWxuV8OrJLaGYxte3FwbKRbhW8h8WximL2circxRoxBdSsheJ2R+u1K9WFrdI/IjMcZiVzGpaOIN5jqNuZNispyoOAzngsoNcfrWuQRW2ya4REAeQM7ZjLEEIQr4zuVSSARgDJ5Ix4mKxODoYCOGjKnRpzdRVKqpL2zakpe1dSo5yd6jvJ+7K6d5Pmd6w2FlUrKrNSqSUuaMZTlyJONoxtHlSfZbX10PKvEa3UJu5Ly4DJPM7vp9jiG1xKTIZCWAHlyyZLMTsGUXbg5bwbx14wtDFAI7HUruextZ7BIby5f7JdWkSI7QJExdjcxQW8MNuInSHagHll3Jr0j4i+ONA8P6BNrOoXsM/710hsknQS3UnMhtlEjMzRqoVmVY+iAYOQy/lx8ev2on8G3W67ggt4tQiKNHHeWdxNY2qxlgTZsytvYvGEdiERJJdysYNp6ODeHq/FNavl8cHR5K0nyYtqfO05wn7aclFxXI7cqbf2Uovd9OZYiGUYf65WrqLoU5SdFtRurO1OMXJNuVuis7Npm/qfie5ub06drPhabTHspTNp4lu4M/wBk3lwzxz7FLeWWdCNkgdlYKxdUmUtoaVYXOqxX2p3CWmnQ2lpLFI0FzcYaXzWWIvIFQSMYkPmme2KqclZHD7j8Q6D8br/xp4rhm1FbTUND8tFtpra9uYJ2drfZHH5ahluV3tiIjYiuWkYYiYjrviF+0Xp+naTcRadrjaLcJ9ph1TTNde1g1BIIkMEUulbpXt7xHlclJdnnzeXJ5Kvn5/6byrgink+Ghh8HGmsbH2bVZwk3Km0ueLlZzipPXlTte9lqfi+M4h+uYtVqsalSm5zdqfuS5nrFzXMoSkk7JtfCrczO4+IPxc0mGxv9NsddvLAafKYnea1k1C3jlmXyi7SLCbi3hRyi5RUIdi8/kvuU/M+r+I9QtNW8PT2fj21183CzSy5upV/sy/jLLDFclTM2yAzpND1UhTNHEysqN8m+OP2lvD9x52gaVpWk3MAgELeJ9Vge9u5iYVlxJC6W8uwuXeJdm22cAxKXWJk+V5PjF4ttoLy10rX1srSfzopkjsUnkhjDLsBmuoJbm0BwriS3kKlVZS21NqfcYXJqsUmkqF3Gcotc7qtpJ3bvKKurJJLTz2+dr1HOq3UU5w0cbTs6fwyso3tOMX1aSfTqfq3P4wGn2U8fxR1ywu7i2cfY0j1NvONrMHuYLSObEDSSIkjeUkhn2KvkR+U4Ir5u+I37TGh6PanSdBt7nU4niV/Pa6H2cCRpIk/d/vLszbDEFVI4F270wSPm/ODVvHGvX815LdapNfbnEwubi6aOQKcAozEglCkYZYlCoFCqFDIM8xPrdrcrK8jF5oEJMbNMqvExUrgoylXjlOCd21xtGOmPSWTU5ShKvL2jg1yU4q1OL0Wisrqy+238tUYrENRnThtJOHtWrTcbpqN090tFdbaHv/ir4x+KPE6yKdTkNots8KaYISjn/WyZu2VfNliji8tQJZI1GFh4VVSvG9W1ee+h+0XdyZJ3A2pIgDI0L5MiKGj8s7JIpFUqQGwuTuLLkNqV1JZy3sflLHI627fvhHdAToq70VjJLcQFFJkk2MFBCyDLRBsG4WNsbnlYmNUZCscEXJB+QAB5MggkhAR8rZYHdXp0aNOk5xjCCs0rpLsr62KlUk6SceZJxjp8PMrrW3y/DvcfFq2rafe3M1hczWk80E0U4jZgj+enlFGHmGPy2jkdA/OT8wfOMU5Ybu2ikmuL1FGziOOZnaRlXzUiXAIUgMCckj+HBBGK0tzO6yxKEISfbGyrtYArKMr1G1QCjg/KGyGwAMVzbahdfMkM72zFXKhCY45Qdr48vPzApuOwY2AHGeR08qT2Scteib/z/Q5Fdq3vSsvdim0oN2V7a37ab21ZYl1J8LHZqkI8gRLPKA08O4FifN2hmYneH2DcYwNuzjMVnp8uoSQ21ukjzTOseVgZvMllKBWBX5nZmYgRg8sQu7gKPqz4Yfst3+vWnh7xN8VfE2nfB/wD4luGttH8Q65Be3moa8ImjWdNG0DT4pbsIDJGo1LVX0jSSZEc6gQVDfr38DPgR4O+FWr+D/D3hnwx4N+HvxWt7+5nmXxfremfEjx/8VvC1yYBFd+B5tG1fTNK8Aag1lHdi2is003Wr7TpI57DX7ydpbO6/NeKPFLhzhunWhRm83x1NVoLC4OX7mNSiqiqqeM5J0pLDVKap42GEWKr4F1ITxVGlSbmv1Lg7wi4o4rdKtVo/wBkZXKnCrLHY6DVR0ajjyTo4Tmp15qrFuVGrW+r4ara0cRd2PhX9n3/AIJ3fFHxrp9t4y+IVzdfDHwyj6bHY6Lrel6lD4l8ax6lLZTR22jWBjjuXh1e0nmtdKuLGO+l1HU41sLS0eaZWr9vP2ctN0f9mmwtfDvgfQ/Efh3wvrMkD2Yv7jS4/H/jm6iNzcXejD4d6g2g3Nv4w0i2T9202i6lfeIdNeKxsbi6t5dMvo/Bfi/42+OH7M/ju2+HPwC+HfiTxn4bmWx1CTxL408JTfF2TxrcatNBqj6fp+uXun6rZx6LBM8UZ0/QU0+4tNVtrme5u01SPzY+x8d/Gbx14K+FWlfFLRv2ctT8NeL/AItT3Oi+O7ObRvitoepLcaNaxSnX7TUtJ8Tadcw211p2pGfRdVZlvNPljvrF5Lqawvbq8/lnjbibjXjmnl9TFYnAz4dz6v7PK8rweYYbBxS5Iui8xoPFOu3KnGriY4nE1cRSi4qi8NQdaFWH9TcD8FcH8Gzq4LD0Xic0oYR1sdmWKpTxNatBqM5ewqOnDDYaSSjFUMNUqTk7pznUi2ZH7R/xw/bQ8E+J769m03w/44+G+qyza54Tm1j4X+A/FemRaWiSNPLfabrfhq41zQv7P+0fZL+LVLfTZoZTJEbuRWikm9W/Zj/4K6+K77XvD3w8+Nnw20zxFZX93Y6JZ6r8NNI/s3XNLuJ7qC0sYrrw9dXY0a9s4d0UOzTp9Ha2ETFUumRUrzX4CftL/CH4kx674YlsdQ+G/jzV9KubzWTqTWvjibxzr+iWL3Wk+IPDep+I7jT9M0zxxD5E+mxQ69oGv32sSXMc51C+vUkivva/2Xv2jPBvx1+IXhvwd4U1rSdF8Y3mka7Za7/wsbwb4b0rxB41v7W1a70IaV4q8CQWltJqU94Gj8Q6Zew6DLrOmsltp8t7esbZfFnlmIrZXiMgx/hxTq4vLaVODzTBTqZY4fWKEvYY2rPDRxlPExnUouE50q04VanJOcabnUp0frsasvrweMhmOH+q4n2rqUKlOlSjT+r04ynHCclKUqc9eROVWSSs6zpc8Yr9f7P4p6fr99No/gbStM1G8tNGln1ZL3XtBTVvBPiC/j36MPEvgefVLbULizmuLq183UWnstNlWY29nq8r+Qj/AJr6R8PfHvhf4gfGjxhc/GTxDZ/DDUtS+IS+LNA+IHw9+Iela94L8ReJ7LUbGx8SfDu30/w/rOnatb6fqF4g1HUvB+r2dneeHfNsNSghGpWBHmH7Q3wx8CfAf4vaB+0P4htP2mfB/iTxLrHmpJ8LbzwuuheGb3w5b6VFZWGmeJtU0qNA13YS20Nxpcn2x9LnW/0m+u9Su7O4jn/SnwifgJ8Xvh/r/wAffDnh74l+ArD40+Gb7SNb8G22v32iS3fiK0gvtL1jxJHpsuo6p4Vi1iwt7a11Hw9rfhfStD02wtoL6TVLVI7tbKT7PgPgfD5ZhqVKUVUzHHUKMsQsVQrU5UsTzRnUUIRhzunQrtU4pOEpw1ipNSa+WzXMf7EoTxGHji/7LxEIKGLw9PCVqkp4etFzhKdbEVeVyovEzoVaMI04zpx9qqkaqk/5zPFl7/wUL+HHj610LwJ4j+JXinw3PCJND1Oy1S88b/CfxPpExmjNxBe+IBc+G7GwvowzXdrq9vo2pWJzDqdnZ3kEyRYHxq+LWg+JfFVrfXv7SPxC+DXjG30rS9O8c+DfBOneLfEfwq07xTplna2utnwzfaJ4usZLaz+1xTTXtpaaRqtl9va4ay1K8hlWZv1203QPA9veQaTdJ4w+IdppdoNF1TV/FHiTWfGWoarpX2qKM2PiifT7IeEPEdpBA1xa6emt6VfX1np8aW+nararaWwg0vFf7CH7G/xAhl1f/hUfh60k87bean4d1vxFocT3UO5blJdO0DXbLTm2+Y5umNskrTASXQaRCT/auRcOzwuU4XB4Wth7wpR9pSm5wb91TlKMqcI35pXipSbkklz6u5/EnE/FU844kzTM8fTqpYitP2dTDwhFO87JSp1HKUYRgoycVZOTdnZWPy/8C+CH+NLeAfB2j/tD/FTxjq99NrF5p3xU8C+DdbGgW9lNGstxo3j7VDrsGr2WqrcWS3FvP4gsILiKTUViuZLiCeFov1z0v4W+AfAuj6do0Nve6rdWFnYafLq+sRxahf3YtdPtraWYuJLK0t/ts1qLy7isNkL3jySPDkoy/nz8Uf2KviLJp0vgj4e6jbeEfhppsf8AakF94J1KK2mvb5ZF+2Wd74VgufD097fm1hlWHVp9Vupr7zTaXUZlhtbKy7r9mP8Aas8F+Lob34WT+H/F/hy4+GHh3QNHt9T+It6tnqOv2+lQros13qU32R7fS9Y3wW0j6O7yzXEU011FdXK2k6W3qUKH1OUoYzCzpVZyjGLqKcqbUVF+5GV4yVnzKo7J6LtfwKlepioU5YfExqwp8zcafLGcHN2vOS5NXolTSbhaXRu3B6vceFNGv9U8PWHjXxB/ZnibT55r/UNP0KPw9YXN1LgxaJA82q2mt3D3VzHEmpPrS2NlC8SXEUMjxoUxdS1zxZc6BY+GfDeoWtr4g8A2MUlmPCPgvVEvtQmu7lpby2ufEqXGo2+sSWdvuvZ9Rup7TTp7ZJBAkiksPWPh1b6pbN4o0uLRNb8OW2lSrf6Vpnw91XxH4chnit9kRtYdc1FPEFkkLpKbu5lmE1wsdvLFb3kLSQpXT+MfC/gvQNT0j4gaLrnhTxrqI0ZYvEmmXV/4imv59av1m06PR7W+8HpAmoNHYeVdtNf/ANnQXZE8V1JK8qwy/wCNGClSnW9hOlTxcsM6c6NXGVMFWjWxUqEI0ZzoUKXI/bYes6NVYf210lyyajLn/wBrMdmVKjiKeGqVa1SU4t0q0Y05Kc1GclGtWhT9nTg4NwjOVSlGzjFOEtF4ve33jHRNH1Pxlb3i6lonjmO08H+IfEviCbSzrVvqISK/1OGTS0vdQv7a1mYrHb33lxRSJERhJN8cX6U/sq/B7wd40vfAPiDWtBtLLwz4a0LVkt9U1uXVvESapcTYku7iy1eX7PoWg2iS8tBLbboyq2yqoZXTyv4Kfs6eKviT4cbTJPAs7+ChqF5cTypp+heCZp7cpBNJZWmua3e3Ov3eoxeYtvLPJpCw2iQSj7Y0skiV+rmneI9M+GPw/wDCWjTjwF4c8C6VYf2Dqq67e3HiW+sZLVGhke5l0SAaNdswCTXUt2bNhI0kl05csD9VkHDkcxxU62ZYN4HC4SpGrQrVMHWp4HMaLpRpQeIqSdLBwWFhN4fEKrVWGhDkVSk4twl+N+JXHVHB4CWS5FWjXzOriatDESwOLpRrYfCSw0o0oyjD21Wripwbp0YKg6abbpzjVtJ+2aNoHgPStCXW9KtdN1iwsrCaWKfTo4b1RDYo0rQ6e+nCZrl/3YC28BeQuNu0sWB+XPiXqPh3xsvw08YR6d4w0fw1rtxrmj3Ok674ks/hvpNpHL9ptJ7y9md7bXLi+uHjH9l6dDdi0voVjaRI4zOG8hu/jlo2q3fjz4O6R8b/AAj4O0628Px+LPB/ir4T+F/EFx4o/wBHuhe6mkthBFf+HLuNW8uHytPvXurmJ2iuInMhCzaF4n8T+PvDWi+IvizoGm/GL4YaVdypourXnw513wr8Q49TtJ4LZdT1HwjNK9pFp96oklWfT0a11SCS2DW8cbuo/VI4TLeJcrWXZdg6eHwXs6DrRo4HBYrDYevTx+DqYrFY2tQjiMwo4CnGnPCqVXCYiliJYhVqFoUE3/N08JmOSYmWa46vWm6deToRxdXMcDi6uFxOErLDQwk69HCYCrja8pzkqaxlCvSnhp02nz2O8+CXwX1Hw+mqnxx4X8Lw6fb6xe6v4L068+z6p4h0+4a8aT+0pPEUFzeW8qzQw2jQJDPI7GNJriOK43FvpJpEuTNhJGkMS/L5p8y2aBipMO4lnwQwyjMGOVIYEZrWt1D9miS3YQW8otp4tPntXM9pbOFeNY4nZWQrGNpikUMpAVkUoynyrx58TLTwbq1n4Yk8P+L/ABNN4hhu/sdx4b0G5vxp9nBbSy3gubuGax+zywQJLNGtpJLqLnYYbdmZFr924X4QyPgPJMFhr1aFKnFRljqtDB4jHTqwvOhSfs6UqlR1Iv2UKkcNT9jSUKf1fCRipR/Fc8z/ADnjHN5zqQderPnlDD0alWnRhFRTqzl7SqoX5YSlUc6snWqpzdWpflTfiT428Q6N/Z+heHfh1qvjCXXYNZee5sNSsdHtLRLKxaby7nUNQmhihur6V9ltE01sLmVWEFys24J+df8Awpmzv/D3wz07Vv2ZvDut+JL/AFnxnCYtW8Q210Z9SuJr6ZLjU7iK8ngv4l0+3+0A600kcVxYSRWz2rO4Ps+lfDn4deJdD+HjXGmfHzytd8R+Ire00rVZNbghj1B5bmzmvdYmktwdChdUjuLeW2NoZF8ye5FzIswf2nTvh74Y+Avw/j8RQ/2XN4h0Cx1G3sfFPi/XV0nSfD0Otaq97Omt6vJ5dpBZWE9woCWlrJrGtuHstH0+6vrxbY/FZ2824yxdOtWxH1DA4PBUnLF08dga6y3BYunluNq4elh6mSTxEcTi40Jwo+2r1XOryPFUuScJS/SeGvqHDGHpYTA4etjc2x2MqU6eHeEzHDYjMK9GWPw9CpUxGFz6GH9lhp1oe2p0sKoqmpKlOrOErePXf7Inh7wj8PLHW/DnwptvEXjrwrpMd3P4d8A2tnoukfatWukhfTp765aKHStMe4Fumr6gbm0ZdOgvL2Ewv9mtj8HeNv2bvCWjeKr7xP8Atk/GzRPAerXTRX0fwq+FNhF8T/iDY6dcj7Rb6XPNp11F8PvBNusEsRsIr/xLqNytu/nDTLhXkeb9cv2PPi58F/iKnxL+E/hL9pPUvFf7QfxO0PWJrPxLrnhDxXY+ANP1nRrK5vtMT4b+Ftbjs9OjsfDKRXl3Lc3tlY+INcks11RjGII9Pj/P34tf8E29Q8IW9/49+PX7X3wv+G/hvWb+8uf+Ej17RvH1/rOt3ksrPs03Sdc0fQL3xBqszvPPPZadNqFz++O87QZn5sDwfgv7Qw+c4HLouFTDyoRq16+HqOlSoPk58TiOeE62NxEakKtZSl7K7cZSqSlJy/dOGc0r5JUxmScR5visJiq6oVMPUpZPmU8xx0sbDmlSymlicNiVRy6hiadSjFwwjxWJcFJQoxgkfU37KHxk/Z7tdKl8Efs06hrN1pGg20er698N9YsdOsfHupWvn7L/AMcvcz2yr4qmtroxDUrfRdf1WaG1WGytPDVrbtZqftvVdTh1TT7LXY4Hhe8sLa7t2uYFgmitLmOKSG2laF8RSyLIVmD70W4BVUDRYf8AL/8AYV8Bf8E/vh54l123+Gnx3tv2kPjn4ktb/wAMWVp4+g8S/BbTZ9M1Fkh1vSPBNnrNrPaap4jvLG6uXsf7R1S+v7kWsenafYad9tuNQH6TfB7wzqT6R42+HviXQfBHhnQ9M12+X4Z+G/C2m+Iniufhw9qsuk6nruvaxeX1nrev6u1tqE2q28EjXuleRG2pC6j1K0nfoz3wpnmkJVcrqUadfEwrV6kITnKEsQow9jrFzo05ThzR5IVWvaxT152j5HiHPsJgsZX56OZwWE+r3rZxQlhsbjYyqOliJUqVenhsVXp0Jyp2r4jBwvThXpyqydGKl8EftdfADwz8bfDF3ef8Ih4V8Shgl/PaeJFd7fUrqAommtbLbx2hs9WFpf3VpZ6ydc0iS2QpbTi8t7hzZ/D/AMG/2dfg94A1eTxL4c+FnhjR9YtH1DTrPVF0jTdZbSZrGV7LU54tfK6zLp+r29xHd6ZJa6Z4ku0tSkkd1suLtba0/WH4i6F4l8KahqGRPPo8k1wtrKly8UVni4uI0tWAWxvbARRRgeSIprd8QH7TbnElz8GeGvEWm6P8Q/FHgNJ9OvB4t1TW/HenXA+z6Xo2l6etlZL4u064cSTtp0ceoWtpq174jnlePxHrOozPcaRAyafc3/4XXfFmRUczyPGSzfLcPSlWnUwlGvXw9LEpP2deuqUKio14VqNp/DJOMZ3vJrl+tyirgMxwtLEUY4HH1lSpPDYqVOjUr4aip8zw6q1E6qlBybioVIuKjNp8qZxHxu8c6V4b+HXijxXrXia78G+GPC9k+o63qGl2Vtq142nARo2k2UdxBPG19rl3JDBBdWsizremORyYxNGn5G+Dv2g7Px7f+L9X16XwDqnwuudTkmS40m91Cxl0C1nlghtNK8SaV4lt9L1KW6ljje7fUrNrqweVLgxnyYXdOm/a9+NWm/tA/Ey1+Cn7PHxabwS3gzVLiPRw9tc2fhD4r+IYbOV9SGm65o8t/OSZprvT9G0nWNGfSNemMl1HqSXGo2tlN8y/Cnx1+zvpHiHV/ht8XtG0rxT4m8YXcvg7xb4w8H6Hd+E/DN+Z7y0exTUntNR0U7bbVLazZtV0rwrozQ38cd/PDqRR7mv3nwtyTFcE8PVs3hgMfXzzHUaGMq5LhqcpY7C5PKvBrEVqU6VGNVVaNKpVo1/r040qs3hIYd1FWPzvjSWE4mzDD5XiamGwuUYX20KeOx1SMKVTN1SlGGFpV41K1X2sKroxxGEq4GH7q9VYiMPZKfvnxQ/Yr+H/AMQhDqngYweGbsWH2qTUdFeKfSNRN3gxrdWeyNQ1v8kv2m0nhNxvJCPLMrn81viz+zL8S/hnatdaxo7XWhmQrDqlhc2l9EGMxjiknigeS5s4ZG6tcRRIzSLEhZ/lr9NfBvxr/Z6+Emu6l8GfDPjz4laZe6frcun26/Et9E1zwbpU9ytvazaHaeI9IkTUtHtLS6DWbNqdhfWFtPBK9zfW9q11cp1fxA8ZSSQ3NveabFFNBJcW1zpzb1kkFuMPbrb3YIeCQlpW3M0TwRp9nl2BZK/onJOKXmUab+q5hhY1Iqrh6eZ4WWFxNfDuMZKrSi6k1VjK61jOfKpR51Hmin+E8Q8D1Mv5qlSvgasqc50MQ8srqvSw9eE1B0q3JGChUitXCUYynaTjflny/geYpEYQSlViWWWX52YqoG4BGG0eWwYqAhBAKgbcA5zLzSNNkWS5jJWZld44kfbG+Jih3HchLKSHYFdrSfdLKDX3b8V/Avh3WLi41rSdNh0t7tpZZ5raCG1gjcupMrW0MYiYToCAIYQIywJjVkdD8maz4L1G2nmhiYXbqFVBAwm2orMN8PleWsmUQKPJABIO0FlIX6mhmmExF4KooVIaTpyaUot62bdlp30X3q/yGN4XzXBU6WKWHnXw1TlVKvSV4yu/dVoty52lt0as9VY8yvI9RhJVt8oEZKqyLIyRybRvcjO1SgONuPm7HG1bWmhb97my1PU5NJgtrRZ4BPDNPBc3MUiiGBhGWEXmJM5WSQoioGGRla3biB4GeORD5ay7G3KyAHeIA8qOwO5Ts3AjDqd6hTuc1ZLG2nAd42dljKPJHM+xooxtLR7tp2kZbAzEAQCgGDXoxcXByTT10ad+3Z26/ieA4VIynzXhKErcklZ62a81p5d363ruLQRFpsWj3t3JeG3/AOJnK8kclsZmc4NpHGcQhLUkMspeUskz5TcqxZ9xaXNmbbz5IGgiLPEVlaLerbZGYo4OJWcqZF27gQxO5T82a1jFHcOY1lhR8PHKgLEPFuBbPyAkqSX2oFVmHzBVJrPvNMu/nRWeeNF+V8sWGPlLlt+07skkghWYYxnBqGrtPTR7Pqrq6+41jOcLuSu3a1pfDa2rutV0aWn369baeJNb0m9W4tNSutFknG1buCd4ZVjMmGZZYSjmNSQSDjJLqhJ5P0v8Pf2q/G/gd7JX8T2viS3aYW9xbapZyFI1AKxSSXqEOPmZjIQZXwEJclWB+I4muoVeGQEo8UiqZsgoGwAEVnVQxIYrndjGBwQBZgv7i1t/s4CkJI7iHIwHdCskhU4AYAkIGzjLKBkmuXFYDC4xOOIoUqkWrWlBNpeUviXya3ZdPH1qEk023Gamm5XSas9Itcj26xemjP3p+Df7e3w78M6kB8RPD09tfk/8S3WfC17/AGtpkO8EmSS2lhj2oYXkhAWV5BKSqIQiV+pv7Pv7Rv7I/wAVmuynxG8HWetTeVJpWj+NZ00M3BR4ftItotUigCXsGWMaBmRoUuCjbkKL/Hrod/NYRrd2UkglJZgQyBEaNSHURO5GCrt5jn5iGAC5OQ+fxDfpKLhCbUZZXijjiEau5V2jG0gEP5Z5Ql0yF43Zr8+zvwwyjNnVnRxmOwNecVyTp1I1qNOStZqjVUpWevMo1Y3vZW3X1WWcZVcHyxq4PC1Ic05yadSlOTqWu5SjNQdr80b0tHFK7Vz+0/x/8GNB1eKXxV8PdS0m4geaWcWljLaXFkWjVfL+y3EMrQPCygFIirKrAHfuZ1PjviK51TT/AAzm6iMsTyxaSI0CrC15arBPdJFAXFtLPGiwfasCQP5ke9Q0rtX8snhH9or4seBntz4R+IHivQI4MoqaXq+oWlu1vlAIpoIZlgljygKRTRuq8MFHNfS+n/8ABQb9oFLHTdH1TxZB4n0fS/tVxYWet2EM0Mb3/lNezTSRfY7h7yQW8SSSNMHdYo42Z0hQL+XYzwa4vw3JRwue5Xm+CjVpyjHG0K+DxkYpe+k4LFQqNtRUeapGyctU0ub6zD8b5BUpShPD5hg6jptTlCdLE0pS9107c1SlKMY7tRpva1nsfsjLdx3VwHv8eWqyOGQGC0bErFztjXyUnVWkIysivIzIQxQAfXfhW2h0fwjZBbSSO6vbe1nhu7yzgm0sfa3kujITM8sokeGQLJ5tvJGIcOyMWVW/Bjwb/wAFCre4a1Txl4UsrOd7yN5NSsr17eCEnYY2NhcLJgKqYKpdK/m7GMkm0Kn6Cah/wUQ/Z58Q+D/DPhuHxBfaNf6bZ2llfm60oxaPMgabMv220a6t3NxbPawyiVPtDGKZSqKxU/B8R8B8b5ZChGOQ4vGc9StSrVMC1mFCFLlU6WIVOld04KzjJ1Ixm5NbaI9/IM9ybHVsS5ZrhacXToRoSxDWDrVKrdpp+0cJScVdJL3b2alZM+0z4q8G2q36z6Xc32tSmJSIrsWlrthDKtwxlZtqypCpitjbCIRrug+ZyDm22vQwxwpNbbI7q3ntra+trqSO/hEkiyPCceXHu+YW4UxRQl2f5mDxEfLPhT4+fCPxVerNYeP/AAXcT3hit4bddTtrOck8pxcyxlWD+WqGWJFZSv7vch2/SfhWwg15I7i1u7G8iDOqASIYNrj5TBgFXydvKN90lghGHr8bz6txFlEYxzPD4vLqco3h7bL5UnCMoRi23VgpTnFct05/u+bVpan6LldPA5hV56EoVpUlGlFe2VW0rqPtFCE3CmpKMnbrdO2rPUvDz6QLFdFtbO6TV4ZpNYhmvZkmhuo3SNTazQLAWjdyiyxsLyIrulYxM4iMfQ3cMOo6Ra2moLrF1f2kV+NNuMTrplnEn76ZXkI8wF1QQR24ys+0PcOQWJraLplqj+UflvCYiX27ZLeSJsrLCWxu37AoQsQACoRWIKQfFq4tvCXhmbWNZ1SHRbfyBFFf3zTCEOQY1Ei2ltd3scL7nTfFCsQ+cB9ihh5eQZzUx9Shlt74z61Rp0aMWoLEOVVTpxrJRi5y95yUVzc8fdbsj1sVksYKvjKkXCEYVZVJS5+aNOMVedOMXZqMU5Xjd3u7atnhN3ciK7C2erre3UYjdxBHDPPFCAsZZYUaVtz3Dsu0RKItqq5BL1dtNaiutBnuLNbm+vLeSYXk76lJiK1aFoCltp0ckMszpPO0+5z5K+UikL8iSfDniv4j6Pq2t3r/AAy8VQ+Mryx0+SaC5tUuNLuLaawae6vorLTWkmvJ7O3eBwL2S0LShQgj8tlx5zqPxk8e22h6V4ku9Kn0y1zNdadcw6VqFjpVxp3nXVrq2oW4S2Ed2kdzaNZXM8Lx+S0EqiRXtwsX9F5b4ZY6sqVStUpfWVUXtsLWjTo06SdN1PZwpKMXKMZRadSPKlGLvd3Py2txPgKE6kIc7oTpXpzpOs+aMasU5Scm3SlUTVoz2bsj9EbHxVbw3SWcLhtUMW2yNo4VtSe9AiuYbg+VBcEmEsoRATujdY8RMWrLPit9SeTTdO1I6XpFvdmHWLq4v4jaRazCcNayXKxCGWffHKYbU5nGwuVaQTS1+X9l+0DqBtLi9u5YNTtNQWTQYmtr6Tcn24S+ZF5YF0QkqyXcAncRTkefM7uw82HxLV/2qNB8N+HNQ8M+DvAk0eoX2tavrMuu3/iPUxqkmoPpLWmiR3ENsljYxaX4alk1C6t9Ms4Yo9VvLmWXVr26jtrW2tvrMD4SYuNeNOnWjToXw9SLcIvD07ycqvNZqpKUI+5FKLUpNStFaniVeO8PGEpRw/s5S9s6lNtVJTnTtGDjzPlftIq3M5QcLX952T/XjVfiZ4T8H3jaff31zrOv3b3tisOn2M0l7pxj86GadILx7a3xeRyySRxC4tbacA7ruLa0lfMet/HzwHEmlfbvE6abLdQS6prB0S9sxPaRQxsYLH7bayRWtpqMlyQNQtbORzbQIsUd0rN5Uf5HX/xm+I3jXVdOkj1S7jvLuaWOGC2uC928otpLSNorsmWd3uhLMZYw+1zOflzgvxup6jqK2iW95fmW7tftlvf6bcWs8E4TfEXvDMxWMuLiaaBdqCeNoi7l45UZftMu8KsDSjVWIxmI/wBpd6ihUipU5xd4TpT5Eo8jkn7ylHSMWlu/IxHiBXUFyYTDy9nK9FSjJ3hyKM4VlKclJTbu+XlknZp3St+ovxe/bCstS8MX3hDwF4n8VW11qFxpZuNH0aK4sdE1C6ivnjskv7mO/F/rIt47i8GLu4+zW/2uV7O3gJaV/sB/27dN+Dkui/BP4V6JoE7pFpM3iLxT4VtNQfxNrF7NpG+9sbZ0Rml1WxtXjMd9DNqKTyyGKHYUkQfzyJJqGltYahPHO+n6neyxw3TwRTQuLZI4po2tG8wo8Ms0PlyFQuVYRbnRiPRvC9jrkXibwje31lN4mvbjUrGS30XTpNVsru4u4b57a20i4k0qaz1eykuTBHC72d5b3cVswlt5ImjRh9JLw6yl4bCZfWq4urhaU69ScZ1UqmIqVY0or2lWEYyioqndRgk05NuTSPMhx/mUK1bG0sNgoYnko0YJ0IVKFGMG37V0K/tYVKjclFyqc8bJLkTs1+lP7Sfxo8NftW/D7R9YXVvFXhv4g+D9N0Pwz4U8E+JX0W6vPE+sXOpeI7vVvEeoeIp5nul0az8N6ZZaPHoz251rVvGOuW91BJY2FvPa33k/hu08VfAzxLdfB34h+HX+DfxZtPA9loUmjeNNA8I63Zarofjez0TV9d0XXZLjSIbvRLPxNZS20l1ZXV3NqWh6Xfan4euxF/aGrI3gvjL4M/HHR5rL4g+MtG1bwXpQ0h9e0Sw8RXkWm6tqFk2om0guPDVrql/b6rr+jpqFlPbJrdtJeQrJBc5uJZLact9H/DfXP2ffjJo2j63+0V8YdJ8Fat4aOmKsMPhXXLrVNW8M2UGsXlxo1i3g/wAEXtuviB71YbRNX8SapeRywX2mRSBLDSZTD9bRy3K+Gcup5dhaeZZZiMFOhHDqjiMZiKkp1nKU1X5qdbExVeNak1OcvYU6EeZ8sHGUfl8Tj8y4jzGpmOLqYLNaWJp1XWp1cPho0YRoKjTpywkYSpUVTw0qNXmoxhKbrSt9h03W0m6h0XwL8bxqPwnvx8RPEXiDQ4fhp448B+MrfRfhd8PbW01ya+8Ys3g/S9OvbDWn1bT7VrHQfN8RWdjo9mJ5bKwvHW3aH6a1bw34f1fxxrXg7/hnKPxXp8fghtTsLrQP2hfidLpjXtn4e8OahdeI9E8Xy2cVnqkDR2XiW71LR9Q8JRx6XHe3hW7NlpEVxL9meLP+Cgv/AASq8P8Aw6+IMem+Dfif4+8XfEK++HsGkeBdF8K+Bfh98ErV/CUJZtc1Twvb6XYNLdWt4z3tnpa2TWM15FbaZc6tqWg+fNf/AIrfHb9vf4o/F5pPDvh/wx4P+HWlX2m2fhTVU8MWA0q/8c+FtJ1iXUtG0fxVdtNPBLp2itLFbado+nQ2GlWljZWFiLWe002zjh+fyCrRzlt5hkmc5fGlU9pWeJzLG0qMa+HqxoLC4Sl7Smq1CtHD0q8cTOh7NKU2oOdepf1M9o1cujGWDzXLMRKcYU6MaGGwmIlKFWjCq8TiZRTlRlQnWqYZ4XnhOq4c0+WFOk38x+M47rWL63lm0+7sNCsbDUotE1RWN2t3pg1K8NhHPqq2um22qzxztNCdVlTzrncQ0aiKO2hvad4T8VeEY/DWvXNtqug3c+mjW9Llhe4WbUrG7uL21h1GzjjdZHikNtcWyzx4YCJ3jaQASP7d8HLT4fa58EPj5Z+MktpviVfaj8O9a+F2py6pDFB4f0TR9X8QT+PdHs9Na0mg+364t3oDwzP5dlaWFhexT7JL2Hf97/EP9tkfEH4jaL4v+HHw88EaVo0Hwc+Ffw11pdX0C1vdPsdb+HWk+FTrh8OQPMNMg0XxbqXhiLW5dKGi21rHf6jcTnTxPdyseLO+Ks4oYyrh8qySnivquIrUcVOrX+qUowjhMHisPOhVlSqR5KjxUqDm4xl7TDVFTg5ONvUyjhvK6+GoVswzSthViKFKpSUMPHE1YzeIlSq88I1YNuMabrKCatGcHUnGN2/hW28ZePviH4A8Va/8QT8SfE/w+1zxNf2+seLNR1DU76w1H4iaxa3fiU2+p6zeieG81q7nsn1i9a6nk1C4it3umuVmllmbwfwRpvw8k1G1h8V/b7O3uPEltaX8Nm7QPHpKGKdLmOZiDICEaG6jONgYPE6yqWr6y8a6j4a1rw14j0nQo9M8IweOvH2q/ES+0C31y3utIs/OH2PQNM0vTF0i2n0m40We91xLmQ6jNpt7Y31hb29jaT2TNL8Z+J7JHu0uFtpvtVs80c7x3STwLIpEbKqxyGRdqAl2K/vRg72JYp2ZRmNXM/rzr0VhnicQ5e5J+2SlRo+0qYirblq1/burB1oSnGpCnTlFyTaWOc4CGBnhHTxDxrpU6cfaVFONOcVOXJTo05S54UXR5JxpOMOTmkmvtP7f/abuP2afEXjnwH4z/ZW8G+Jvhdqvgzwz4E0nWtK1bxtqPjBfFPirQUeLVvG9hd309rdaQPEW+2uZ9BtrkWeitFNBbFYsb/WfhJ/wV4/ae+E99bW3xLl0z44eAorpbSKHWohpXi3S7a32WqwJ4jtY5fOa2SMor6xZ6lcTs7ma7LKrn8wbLWL7TTBZRaddSut4GtLi5F359tLMZHt7dJV3OyFih8tndkjBC7cEFdU1PxfrllDpDeDhG9tcXgTUbayuYbu9ikeB4rPUVluDppt7WZZJLe4ttOtruWSaR7u5uAY2gnMeGspzzLXkufUaeZYCKUYSxFWUMTeKf7yliqMqdem1d3dOpFrb4UkuWGc5hgsU8yyuU8Hi5TpudLD0lUw1uWMVGpSqRqQk5KKvKcZc0rO6k23/AFifBf8A4K2/sifFVbK01TxndfCjX3kEY0b4iWy2Nk7h0/cw69YPe6NHGM7Invp7B2wSIguQP1b8MXcviPQYNV0DUdP1bTbxIrrTb/Tr2K9sbyO4j3RS29zBJLDcI0UiyRskhARi2SAK/wA7/Svh94gmuRb30lppFrcXEZvJpmhmnUiQiUwWysoeZI2yiB0LMuUJCuR/RT+yF/wUq+HX7K/wP8GfBD4f/Cu81K4stamfVNf1jxDfavqd/LqNw8+qXKaOXtbewhMolFhbwTtIrSFC5SNYm/AOKPBnKsor0a/DNXOMbTrVm6uCcaWJp4OPInGaxbrYeqlzWjGHssRUknOU6kORc/6pkHGmMzTDVoZrh8ty50EpSxFbFPC/WW7XVPD1IVG5pq7ftoRXuxhCV/c/oqkbVjayJcW7kxfL50YC+SdyqfmG5cvJwHckBuCV+9WPc+JZtMuFW6M0aqDGrsz5JXl1wdqjaDjJYLtLKDknH52ah/wUb1m4+Et98UpNN+HS6ZK2qXNrbReLLbSb77BYxSrHZva6krwvrrToiNZG9iRSWj895Rsr4u8Tf8Fqvhu/h+0nTwdrWt63IfLIntI9OigbyJfOZStxevIvn7cKqRzTRRSFRE0sQTly/wALs8r0o18HL2lX2utOvJUZU6sbKpCqldSlFJu8m7S6p6k4vizKaVRwq1aaUY3hOnJThNJp/um7Sk1zaaJS0s2fvVY+LXvdQZjciOJZI0aNdqO5AJONrk7HXcuPvABgQQhJ17jx5CLphuJjDZUrKQzBG2vyyjjaNxy4U5xn5So/n30r/grx4K1zTLyXw98J/ETa1ZvGklvLqtloyTmayncXFtPdR36t5EysssLRxSTxkbJIg4ePJ8Hf8FOIvE+pS3Op+CLzQbSG5JlaHxAdUFtY3HmTWZuboaPbtPIYYZEkuLXTI45GZZIYAZkVfRXhPxh7OdeFOjVrc7pqjUrxU+Z+/CfJb2bgmuTWe1ujbPNlxvw3TfLOpLllFOM405zhdShB8ySc4ys3Jpx11d09D+jm08YWk9zuFx83CM0pXf8AuuD8wPIDEJwvU8gFgKmXxlbvqXyXCeVGQ0jAnaQAQq5+ZSxYE9CTtYFQOa/m2b/gqtd6fqt7FbeEW1K2giMsLL4hha4m82Xy442thaK0coKPuB2RsirskkVlkrDt/wDgqd8R7+1uBpPw1sEuryNXs5JPFqolqpe6e5F3bf2GZGcNCT+6vUhjVZELOzqFeH8O+N48jrYKnTq88VzVMVQppWV1KEFVmrN2i7aJOyT3OWtxXw5rSpYuX7y75qdGs4ydo+65OmuXbXT520P6a7LxlbSyqZJF2As4jZyyM5GAwUJhAAc7mJDEg8sBnGPjKJ719twrh3ZljWRSoBYthomAO0neAzcEK2QCAK/l+t/+CjH7UGueILbw3oWg+ArG81iXyxNceIpFgtY5CsrXU1/IkEMVvFDvaQMZTxu+0Ljy3xvjD/wU++KXw68UXXhTwTP4S8UDR9OtrbVvElxqd+smoa08KHULrSLWBmij0+1uXuIbaOYyTSLEk8hjjkMdZPgLjJ4qGFlhMPiK06c6rpvHYZU4U4yjB1pz57QhKTShF/vJWlaDUZNaLPMmqYKeMhjKsaNKUaSbw9ZRlVkub2dN8l5z5IuT2hFbyTa5v6lJvGVuFvL2achGLKsYKHJCjykVgecITtLbgZPlI3bhXON4vs47ZpJLkJJMSwHmqxzGAfL3MVAYfeBZgFAwSGBC/wAjHib/AIK4/HOOKzgsdW8MzRRjzbiSS0vZpXllNvK8flSSwBpIX3xJLGMFGyu1mIbhPFH/AAVO/aP8U2L28WoaRodnHHCkkljp00cpikb5jJeTzzxxGc7YnAgjUJ8ySLLhk1qeGHHlRQap5VTUrpxq41uNO84rXkoT9onD3lyyTVmmc2H4u4a5qfNWxk0nyzSw1pWUU3Jc04Kyate/dptPT+rn4h/HvwH4PtZNa1vxHpml2UMMu+S7vYU3bRvZETcHlYIpYKociQBtu0K1fip+0R/wVT8G6hfXOj+FF1ifSLCS4WXUrPNvNq01uZVt4LWQpdpa2E7KrHU5op5ZI9wSzH+sX8IfHn7Q/jbxdbTPrGpX+pa1dahcSxX2paneXVvp9ncFvNstMtJZnght45A/ly7ZCQFKBR8z+CXniS8mKGeaZ5UMsZKlVWKNyw2MirsZQAG3Asd7ttG/7n0mR+BOAnUhi+Kq7zKpzqUcBRcsPgKb5uZpcjdWtH4H+8cUmrcsunHmfiLKk3SySCw6iuX6zU5Z1XGVrNx5XThL4rxXPdNLmScon6V/EX9tvxz4ngtbnQrfTPDGmamghuHa+1nUvEWjXioIG1O31Wa7hjea8WWSWDMRKxTTWjRpHJGqfN/in4yS6x5Vxr14/i7XYWkC65d6ndXVpeoy/KWgv1jaFgCFzF9ntwwyYyVVm+RZtcLBjLcyyyAmJoVaeTBkJ8vaqKBtUBVfLFmK7dwX5RWjOqNEp+x3D27zBkuWtmjV2QlvIjnfCq4BL7CAwA4Odwb9zy3IcpyilGjl+Cw+DppKKjRgo3SSS1et9Fta9lc/N8bm2PzOtOeLxFTETlpKcpaNKzXuJJJdr6rS3RnusPxe1bTbv7Vo4bSbsW4tIryxuriMpHKgidIkjlwhDOFLAhS24lfLO2uE134jazql27anqd7POiFEZriMbgz7naQ/vJM5I2q7nZtIyFIReItrW5uEurue+srGBXSMxkB59uAX8lY1w7J+7yCY+DuXH3jltpbLcK8LSXUCzB0kkO0yRsxAGyVs4d2YFSAGB9OR6cadNS50k2rJPrst9vJfnqcCnUjHkuknutNbONtd7321sb2ralHbSWEo1K2vhcQpcTGze4nkgOAv2W7E62+Z12KX8vfGyyjy3AQolKSHV7iBr3YbSG4ZX+0SyGNyuQCQsj7iQkhJWNW3HqSqjy410tUuJFMyPJtZv3G2RgcqrmVgZSBgMi4wuCWJcAZtuY0mjRSJyMKkrs+7Awm/cGIURAEZBLFT/EFUHRtJpPW7t6bf8Bibk9XdJuyvpK+n4a/mc4sF08zwr50yhW2zKHxKWPKMQFON2AFyxYttKsoIG5Z2qKJJo47dVgiZmIWQzEPkFRuJQLudSAF+VVKgkZJ1RH55Dh4oYxCGklRyrc+WSchGjLq0hwkaq3JVmbIatjSPD95rG1LSGSSNHzNcq4Cy7kwk3ygAbiHLDOAWVzkcGZVFDWa5V3bVvToVTpSk2knJ6NJLqn622fz/AD537I8ieZDGLhkO5MiVhGjJtfYqoSXiJAPQRH5cnFOg0LXNQeJEgmVHQCQ3CNFCqI4ZmFw3yIBGq8MeWABCrlV+kPC3w6NxGyWUBl+zIrXt7d3PmRW8QjZ5pMFYItyFXcb5FDKu1nMgZa9m8IfB7XPi7448PfDT4aeH9a8ZeI9QmdRb6cJVguTbO0l1qt0vlta6bo8Q2ma/v5o7GIGNiw80q3lY3OsHl1KpXr1qdDDUKNTEV8TWqU6dKhSpR9pOpWqTlGEIRhu2/W1j2sLkuMxUYQh/EqSpwhTSTq1J1pKFOEIxbk23bXlaUWnrY+QdD+Fl9dRyXjDdaxErcXMsm21SZiEidJMRyMkhMibY2Jlk8tY9zfLX6NfsufsZfEH4p+G9M8efDhfhv4k0jQvGMul+ILLx7Pqmg6ZpUtuNPntrzUisenG9gvUuitnaaPqV9qIuYVjuLVHV1P7R/CD/AIJrfBn4beFp9V+Oeg6b481yzs/7d1eK+mv7fwl4N0zQElfyLC10efSxr0q2ztLf6zq6P9pNr5KabZxNLv8Anv4QeMfiJ8VfHnim90HUfg5F+xdoV9qkOjeBvD2i6VBougXREt3okFvpNl4d0jxzpHiiOyhFxd+IL2ztYGb7fdyS39uY4W/mTijx6pZ7l2eQ4Q5aWFyadL65nObRlQwGMpVuejDBZZCjCtXxuMxclP6nCc8EqkqStOVOTT/ojgjwhpZdiMJjM7VHF4ipOEKWEoctepTk5wksS4yqRpTp0oJyqKUasY80eam5Sglva14W+DHwtg8USeJvionxbc6TF4s1jwB4Y8RWPxi+K3h67ubYWd9qHw9i8QXtv4a8HaToDxRmTVk07xxqtra2kJnntEgluEpv8RvDxt9E+Iej+HPDXw4+GFvoOmadpH7TfxG07SfFvxwtr62lCPoHiHQfGWjzjWJxPBJpiar4f0xbTQdMktr2DV9Vijt9Pu+R8ceB/Dz+MtO8Z+CZ/Az/ABD8Tuh8FftH6kNK0z4bQataX81nDosWjW/j2SL/AISGz06KOxh17TvBviBdSuFj1a2sYzPJqr+f28+r3lx4q8V/DDwxpvxi+M9p4lTwn8dNI8WReJtN8B21vBNIsesjwR4i8U22h3WmXOoadN9m1G8Ftp3h6/Rlg8FaEI9Kvrr8gwmEw+ZYejUqV8ZmOIquhQxtTMJUsNRjGrUVGrTqxgqOAwuFjKNTC0Mbmc6lb6zfCY7Ja8HFQ/o2Ep0oualReGpSqKgqDnVVfltUpKdOpSVOU5O/PRoYeq5JqMMTSlGy+q9W+M/xv+Nfhu78D6L4y8T/ALLp8LahND4P8d+Fljl8HfG3Rhb+cl8ureB9H067Os3Esg1hZPBjaxYXT6m1gnh6O7+zg9f8Avivcfsmy6l4b/aN/al03x5rXxPl0SfTbLxFdeO/E8XhzTbG9nSW7vW1qxuk05/ENvNLHeWWpR6VfafFBb6i9jf7IrI/CP7T/wAQNd+D8/gjwtffCfQfiVbalFeeNbLWfiFqOr+MvD+hPe38VufDfws1Tw1qvh6ytvCtnDplut1Y/adStINQDuyZIVfZvAvjc/th6z4F1HUPgd4f+KCeE7Wz0j4g/CfSbS5sPiRodjLeNbTePPh74h8PXXh3Wbvw7DbJp9jrGha5d6hY6BKiTXKpFeS+IrP0aPCOZZxluDw9LB/UuE81rYj2sMDDKnjsHVw8lSwyp43E0sXmsKWKxUJuWHrSp06acqFF0sNWpQXnYnF5XSxNfDVW5VcNRdapCs54XBz53HERlF8rwVStThUdq0sRFuSXNUjKMoP9edB/Y/8A2aPHEkHxAm+EHwq1rVIbnTvE1vqvhe3u/Ct3Loks6app3iWOLwv4h0mDURKZlmhvLtdEh1VLO/v3uLW3ETn0fwz+yT+y3o/ivxX470D4d23hDxZ4mTU9I1Xxj4E1DW9JFnc69Bc29xq3hm08Q6trHw20jU7oSxXlh/Z9zqV1bxzOkFlDeSSmzyPh9oP7T/w0+OSfD3Tvhb4Y1X9k7TfDWleG/Dt3eaxoZuvh9p+nWVulssV5ca/c+Lb2OG5gnTVZZ49X1FjaSW2m38LWkMw9wk8T6XZ65remxXenXesWuowo2r6b4m1SWC51DTxbyC203X9c0fQLqe0GlX2nW88el+OlhtL+O40q4ujLBd5/QOGMgWRYNU61etWmlPCylmTr1ouMXKapRp884Lk5bwjGKhFKzUVKN/zHMMfisRiZfVMbzLkw2MorLsVeGHpV+ROnUtKEIVabmqdaDhKEpOSl7SDnf4Xtv+CcnxD8NeN4vif+zx+1ZeeFtI8U+KL3xBr/AIc8SaHrPhrRo9PutSmlv7G9Wy1DxHoXjW2gOdPaz1PQVs5zDFP56ohSLmP2sZNO/Yx03xD4i8SaN8bPiHb/AB31Lwzrnijx34ftNN8efDLwtdaJc3yxaFocHiW5sdV0i7n0y81ayg0rXrO5EGiObXQtRje3W6s/090O7hN1az2xW7tbq2tryXULyVbKBJ9ZuWuL3SW1fSvD3iGQ4vnaJGvPG9xLDMsKl/3sL18IftZ/tS+GtCtrfwf4B1fWPFniWd9Z0q2l0S117xBBB4xutHudb0LQdaur7xL/AG3pjQrp0t/BfS6FHolxY3CxjUdNtoNQurL9N4Zo4PGZxlsKkpRqymuRyqSVKShC6lCnO8pSUlJXV3FN3aTSXzXFme8QvLM1r1q7xsY4Vxr1IUKOFmoOSlTlVxWFpUb8k4xlCnUjyya5rNv3vzw8IeNvDHxNgm1PwhrGr+JbDVY9PmtXNpfNBbRPLeTXWna9pN3D4yl0/ULBtPupHsjpdjp1uD5SXc0UyXb5+hfE/wCLXwq13UNZ8K2F78V/DOu6jbaanwK0jR/B+g674au7t4Y5/GNp4h26drWoWcl1p12s9hd+H7eOZtVhnW8g8s3Y1/g98Sv2qfFuqFPjX8F9J8JaCs+p6hPrYtdJutC1WJrWWfTY9XhbxLN400vUbHUUs5bafTdXNtqEaXllfWFtI0t6+n4E134x6T/wmd18b/DH7Pvh3S9M8P6je+GbPwhrHiuG/XVZ2F3oUOr6cPGunaFNoslrE87F9QtrqKFLZV+zkySJ/SGDoTjGE4yqwcYu8pUZxUOWUVfld4uMk7Jy91uVmj+S8VUc3Upy9mrSuk6sJOq5WbSqRjrZq8nF3jtdWSX0T4q/bC/Z/wDh9YS6l468Za74dntfEI8M6rb6r4Q8VvNaa3HEk0tlDHaaJdWs9lYLI8UupWctzpUwhH2S+v2mieTm5P2m/wBkT4waTFqCeP8Awdr9lb3m7Ov2V3o13a3QidGEsHiGw0u982aJ0+aOGRHWEeZKVS2FeZ+LvDPg/wCMvgy30L4kaJ4N+ID6Hf2N7Nd2cmtaVNJpF5bs1+2kJoXizxh4i0yOzu20oranXYrLVHtDeTrHcSux+Bfjn+zt4F8L+GvCXh74G/CDWLzWfEl/f+JdVt0PxK1bUY9K0Oys9OZhaatd2kttYreeILUZjtJJIXlhhurpi9u9x62LzbG06cak3gZ0IqMn7SE6dVyajFqDcJw5YyaVrK1tLrU4MJluAq1adNQx8XUXvOniaUo2iuZS5v3c4uTu+bW6dnrqfeVhbT3Oiv4g1bStL1geHLi0XWrjxZqOreLNI0TTb66NmdV8Q2Hgy7tZLK/85hJHFcWl+syCO3aENKxP0d8EPgt4j8bS2Vz4Sj1u58Bx65darZa74OXT/CVjd3sotv3FtqOswxappVr5cYE2oww3F/EhRIhDI7tDw3w3+GB+L3j/AE9PBfiDxxZ+EPFmk6fJ49vvDHg+Cx0z+01VPtdg95dT2ukxWsBefyL67gmuZmQ3jWDSTOkn6c/DjwnpvhnStV8Lx6XFPN8N/IvNMm8S+PL7WPtNvAgO99K8NuAp+zCNz9k0ueBp3eJ0RgYm/wAb+DuEsZmH1fFVacqNCVevzxoylFSeHUMRiaU1PDV6EMNh5UpVaE6dStKu5KnC7dl/q7x7xlSyrDVsLhpx/tGCp1Z0alD91gsPWnDD886M61Cqq6xEnGnKjUp+zoNVKsHeMl18mg+HbjRPD19b6J4Hstb8INNbeJ7HX/FF1r7ixQiKa6v73SXu31DUJyTPPcanaTyySSKHYvjPyt8aPHviH/haGv8A7Ntjp/gbR/C/jnwwureDZryyn0wfbmgW5nls/sVjcwXtxAtvK3lanCFCRSy3Xkwq0Q0/iR468NePpPF114K8M+PrN7S207T7yHwv4J1LwxpniHWy5nl+z+OdTsoZ4oLS5AnuPtenwJcIsEztNCryw8HY6f8AEXxB4s0Pxp4k8P8AiXw1qnw402O4uNQFm2teLtcjuV+xQaUot0GjalDFZC4jOrsLrUJLW5lVpTFKyxffYqpWzLFYjLsBhK8cHjKmFjVxuXYZRw2KwmJoYnAYuWNpSwFDBQw8qdOniqdOrTwjkqNatKoqkqCf4nhKKwEZ5pmVem1Ro4ucMux9W+IwmPl7LGYCeGjUxFavN0sXN03aOIkqVZRknacSh8LtM+KesWvw08aWfiPWLs+AzP4T8UDR/hrp+heIPENhNqKia4t9Rlgjj13R7e2itQl/Zr5Fz5EdxOiXMcrt7J4w125s/EnjPwnqkfxVk0PW4F1TR9R0ye91KazvokkvXt9NghgZoAJQ8bwTTskb7YH8qMpJHuT6np+ua/rGnw6T8U/DNr4+8OubS6aK7sNM03WLWEMn2RYk/wCJTOqJEV8y5jtHcmOSMCVTXhus+MfsXhXT9V8Ta98TbHxZ4USXTbiG2RrZNWeKe5ktp9Su7pHspILnEED3wWW6jRysiyBEYfuOTcM0uH8gcsTJ4+cJYqVXFTnGnh8ZRw9NUqsJUsRF1sPSr4eUalHCynVhX54xp1Lwhf8AMMxzrFcQZk+WhGl7X2dOhgqVGlGrQeJrTxFKUKmClGjVjhsdTrx9oownh6c/eh7OdxH+J3huw8TfCfUk+J3i601XVItQ8M6nHrOnskEkthA6Qahq0T3JtVTzriB7h7aW7l3RNPIN63GKnh3xlNP4I1vx/N8c/HPjO78IXuv6Zq2ieH3srLSPEd9rmpTaTo0Gi6kNMFybe3a4EtnJdLeyRvBCbRLW1SKOX5svvHWsaH4i8HXei+JPAPh+bVbPU/El/ceOrCzu9Q8JX8gkN3pOmeIo7O9kuo9ShZ7qeWwtZbR2kukljhxLLX0J8HfA/jjSbnxV8QLvxD4G03XtX8MQ3On+AtAbTYfC1npttex3Sa/dwRXEmlQJO3m38Gsz6hb21kt/PJqcljuk8jwsbmks2jTy/AYeKU44mtWxGHxWMpUMF/sWDqRrJLMqMa9enXi4yWKlCjz1Z4RKdH2saX08OHsPl2GnjcTVqOtWhThho1aNKrLEzhjq8XhakZ5RVnRw9SjWqU3Xw9WThyU8Xb3aUpfa/wACfBOq2+geCdPm1fxTr2s6gk39nnXYpIdR0q11i6XVDYajpkd3Pb/btOibbe388ktyWil23MMBS2HxP+2D8M7zxj4nudZ/aG/aE8DfBz4NaXrV9ZeDvAnhGHVviB4/8RT6a5tbrVU0S2i0HTbrWpwiJdarc6rLpOiG4ezBt0d1u/oD9mT40fs7ePf2ofCkfjL4yQ+IPipbTxaZ4F8P6Po+tRfCnw9q9xaNpc1jY69qEENr4m8VaxBcX1jDrbLbaJHfOkGhXGtSro1zF8oftM/8E/f2vvi58ZviH4nuPEfwq8Wabdapqc9l4ivviJ4e0PTtM0WzupbTT7Q6O9wdQ8O2Ok28JgutPjshHZ3ENyyzXDSyzy/RRy9YrK8ty7CYbE4jAUKdKMVdx9vLDYehSjicWoVZVVWnHn9lTVapaPM3JxTR9Jwll1HhviKtj+IMfSyTMcZg6mInjcTgKcHThisVP/Z8mrYuisNenFRWIxv1SM3NulRw8oSdd+m/sF/Ff9g3wx8XvD3w5+D2m/EXSPiV4peXS9A+Ivxa0nQNT1HXbxrS7+06Lpt5ovimfRvC76/D/o9ta/8ACOJNqMcq6Ffa+y3kSj4A/wCCl/wR/bO8ZftM/E/XNd+H3xG8e+EYNe1G38F694O8L694n8J2HgyGRLfwxotofDtvf2WmXVppoS1v9Kkit7wahBcXV1BcT3f2qT62/Y5/4J2eBvAnxW0T4weNfj38MPjJ4r+F+pQ+LtF+D3wA8Z6f4q1ZvEnhqQatZt4h1ZprS6t7G1vrJcWNvowtb/UWtrS61fT7UzLP2H7fn7erfsgfErxH4H+C+k+OLn4p+Ko7DxV4p8X/ABa12+8QaBoul69Y2epWWkeCfBVzqEXh69uEOLd9V1e01M6aLebSbATWiiOD7bAZRR/s3APGJYWFLGS9hTowi1z+yfs+fD03KM60Y83vylB017SVR3l72uY57Qw3GE5cMVK+bYmvktShi8Rnn1nlhbFUqk6+GxlZ0MRh8P7OSco0cPiKLclDDRlKTVP8R/hN+xD+2F4z8RxT+E/gt4+8H29lJDfS+OvG2i6l8PfC/h4ht91rl94m8SWui2NpJYLEbh/KN1fllj+zwykL5n9dngvwt408I6lZeIPHkk99rPhfwF4Y1XX9e8F6pczXXxJ1nSPBUenXNh/YRhOs6sJdWOoXsFncaXYxXslxosr2V5d2sEyfPv8AwTu+Jfxe/as+FEHxj/aM8O+RrOhaxqej+B/EdtaW2haZ448L3On2ltqRl8M2dzFpskGl6paPYXWow6fb214udLs5nSHXY5vuzxfoF94907W/DVprWo+HDrmn6tpEut6FJanVdHj1GxaB9T8P3tzDeJpms20Uy3lq95ZvDaTeXcfZZn2LJ+mZZlVP2ccRGVWSk4VKXM1GM1FR5Jumox5U5J/bneN7NxkfinGvGGYVMbLJ8X9TjLByr08VLCOvUpxVZQnVpUq9WSqynKEYqopUcPKFaHJUpOVLmLj+H/DXxQ0pddtG029srqGZrNbS7TVEnQlhIYr6IFI3MqhL2JGkWC7glhP7+Ft352ftSfsjfErVfB/jjX/hzrvhux8Xy+B/Fmk+FrLUtDmk06TVdes7OE6jquo2i3mr3L2mm209na2NraTWL3v2W/ltbh7S3hT379j7wx8Pvg54IvPg98NPEN74t8JeB/Fl7p1v4suvGPh7xTqGu3Oopca/rGsarP4VuU0vRrW612e+tbHQbppNbtrWH7VqVvFBewm3+24NUhv2la6jgttOtY52F9M4mtWtUZ/KuICrrmKaJc7lBUK6PG0qtEz8PEnA2QcU4em8ywlJ4iny1aeIglzQqQabbkuVVKekoTU7wqQbjJWlZ/K5XxTnnDGZzjltaq8JGceWlXhGNaVGtFONqc3UdKThO943nF3kkmuVfxZeGv2Hf2mf+ET8O/Ebwn+z98F774+2finTL4eI8weGtKu/DbLNcaR4ssfCeo6joOk6XrmpTxPb6ulzo2jTpaxWd1aacl/JqMieh3P/AAQ81X4iJa+ONct9K+D3iue5ub/xB4O8C+Jr7xJ4PuL9DBcrd6Pc6l4dm13w/b3d15vmaOs3i9bURKNKuZLVxZ2n7XftEfGr4H/sVa74y1HxxaeNV0vx74tutZ8M2+jvp/iS81m8vdO0rWdR1Dw7p2peJLRotJ+1ai1tITpljb6dqUN5A2qyI+npK/Qv24/hIfh9oPjuW7m8Lf8ACX63dWGgeG/ifqvh3wBr0ktlc2lle2klzNfazoS3Eb3CXijUtT0yOWznYRFHhIr+Z+K5cfcKY6riMvxNOnSVfEQ+tZasRWxNPBRcpwwNXC16tahUwlKPNUw1KlhKlPCKc3TlSlOU3/SeW0qPFGWYarQyOji8FWeF9l9Yw1GLljHSpzq106FRVXipy54YyvOUVPktKMOWNOH41eL/APghH4Sv/G+v+Ldb+KHi63s/EOpza5dabpOn6bNNFPqVwLm/t7TVb+2WRo2ma7ZHuLB5SsqMR+7eN/q/xL+xp8C734Tad8Kr15k1rwn4e07Q9I8ZX9/a3XjqzhTzo9M/tDVNRME19pqxRy28Ok3eywWytza6bbwNDaGHA/ba/wCCkv7WvwY8Z6no/gn9lh7Tw5YxJbaP4516HX/HXh7xZpl6ba407WNKbwrJo+grJe2533Kx6jrBskDxRtAY7mU/CPxU8Uft5fFrW/B37QPwz+IF38M7XxLa6dqev/CnxZrdh8M4vCuu6fHbx6jEbTW4NJtfGXg3V1gTUNDOpy6xqVrZ3p0vVLaaSNZrv42pPxCzaeVZlmnHOAybK6XPPh/E47MsHGOGxEMHGpGFaOXUZYijUnFODWOhKKUKlOq+epCnP1cLkGXYWGPwyyp4yeOp0q2YYfLcNWr1KkK2IUI1G6qhh6lKnUry5vq1epVpzvam3Gdvys+Jh8PaR4j8S+C/DHi7T/iBB4c1a9sIPE3hyz1LS9OuljdjcsY9Wgs7vegAs1hJmgF3HPHbTT26QyyePf2bh5DFHCHFtKJU2o7J+9dMKyszZhUuxkVECE/OqrvFfaf7UPh7wDrHiq08deHPCGm+FvG+qaT9r+KVj4V1prv4e6h4uknkl1bWPCGnPYWlxY22sJ/pU0ErzxPfXTtY2sX+vuPim3LxFgrS2v2aWOIK0EgcKki4UrcGJZE8smKMOhP/AC2fdla/pnhnPqWeZXg8XTq1frHsKcMb7aNCUp4qKjCvUjPDWoVKFSadWnOjGMKkJxkopPlXy+c8B5pwnVoYbNcDGm67q1sLSjOUvZ4S7dBz54e1hWlTnC8asueDtGUYyTiuU1DRbdrWJLqZdzo7wiSzWWXcwLLHGshBJOAGlUBymyQhcLnlZ/A5aKZbNXt3hWOWQIdyzpLtKFRskWJl2HcFZlcYLlGUFPdv7ESW3t5buIXhmV0hEbpiOPzQJJMbnCgDYWA2+c21mVmUbs6SyvgHsWfbcWsgk08wrtiw7bQjbyA0hUMgjlGxSGP8GD9VQzucOaEKyjGlKSnKTtHTlulFtNXbfkt0nuvjcw4Fw1ZRr4vBK1WChTUVetKpJc8FUqS0i5XvGzvpaVru3zJP4a1ONriRZd628YMZjLRycbnRUjYjhztCkDGFYDDlMc5NaahHJ+9h8uJwqAiIiJygVh5gGNzNvLHaWGSDtYrtP0zd6O9tNJbXdpKbhrdrmK8g3x7y5cvFhxtjQS7gpjQKG2A4Z/LHM6ho5U/ZLiHzWKRs3yDeZiowoJyZIkwxkeMoAGwp3gbvcwudqpBN8lS6UuaLspRbteOut/Oz/X83zLgKph5VZL21BxqOm4StOKqe6405y5Vy+618HNa6d9TwW6nLQyvIsM3kLIq/uvMUrGy/LuKqU3dELHgK38ZrFNva3UbSwthMbnWRcnnDuBuBJwDIoO6TJIbANexaj4Vtx5n2WE26SSKIyrHKYEauZlYDymyckKgBVWclnIaufl8GZZ/skkUc67kkDZVt0ZVWjRnwWAzgbQxYYDvvUGvboYmlWiprRae7ezT0TutXo2uvzsfA5jlWLwNaVOtBNraUPtR0SeqTae6ul1fc8/S2uFt5vIkMMLLuZtyYJcdF3Fgd33MxkfeDkKoAE8ZltIQLiVrjBG2IEDcGBAcEiQqQP4kKNtBPIKsvb/8ACN3tgsheya6jC/vvlXy5FGBuTaxKHft2oQBgMFjBUbeSuI5rSSWOaB7dUlV0MiyStEhwqHbkAhT8ke1gAwXIYEGur3WtrO+19WtO+255s48vLpJXWqatrprZ/mtCKwaxaVTdSTKkzMjFwBBAxUsOUdyVUBWYgIPQEHFXY7yCC3ewjFvLDL++kmH7tkLGRVQM5eVAI0JYcqxdSAGC1S8yARThoy08aMq5KBY2IAVnTazs7AncpclW+ZhtDConuBtVWQCRXXcSNozuKqc7yMEcFsYP7zccotOUUk2tO63vtbrprvb8SVeNradF1/MbIktyu2OOaaOF3zJF+8VCBkBtmMxfMcAkYPRietrT7q9sYmtXQhZHUhXR5HYLFght+QNoAQBio5UMGj25W2nSHYLe7ntZJJSZZdrKoCkpF/q1Dsg5ZSwZQc9ApJ6KC81VVdobpFCSJJiaOB2aRkVmaEMj9NuGCyMCA29cEBkox5bvVdfK9u2un9IIuSl7qTdr6vzRkjX7pWngYSQrJFEkjojJOqb9+QQqAtvVQrAMANp+Y7SO40D4z/EXwdNbyeG/HXibRCqB45bDXNRg80iVvLVkS4EbONrkcYG4Ln5i1dLpHxJ00avoUnirwB4Y8Sado8dvbXdkFudOuNUWBSoku7qCaRmaRthujAsfmkrGFVGctnanqvwn1E6y48JavoNxcW0v9mC0vxe20F4ZJQFkhMCP9lC7WXZvIUhd2EFc1fAYLFwjTxNHC4mDvH2dehGrBJpN3jUhKPvNLdatK70R1UcwxuFvUw9XE0ZXupYatKlKyW14SjKy1W7676nvXgT/AIKGftW+Eb6z1O2+Jd3rZ066huYrbxJYWeuRAW8yyGG4N9GJzHIflk2TxyNG2GlOBs9R8b/8FI/2kfiZ4W1vwv4usvCWq2XiJ5zf38Gl3Gm3AkuJhOJtPmtb8WtubZm2RxLE0IjZVKOSqj88Lu20mYWEOnXbi4lCLdG4jaOJJt0gSNYypWQiMDbIGCjhTgEMvb+H/Ceo39lfST+IY7A2ohK2CPv8+Ly1aW4RldBsXMKnLBTK4TnYSfla3h3wViMZSx0uFckWOoVKdWliqWAoYerCrTlzU6ntKEKcpTi3pKblK2j00PoqHHXFeHoSw8eIM0dCcXCVOpip104TXLOCdfnkoyWkoRai+qPRfhz8Z7zwd4r0DxJY2El7q2h3MNzpRTbcW9rfwail6xvrYq41OGSCOeyuLadvJuILljM7IDEfo3x5+0/4M8ZfGG9+Mcd14v0nxDfTX2o6R4Q8PRaZZeDvBIljmGn+HtAna6vDD4XtnmRZPD0Oi20aQl7JL4STPcJ8E23h/UJJLhVJllUu6PYOsrIqbn84wR7GOFU8x8bD907SKn0/SdVW4EUmlXlxLIke0G3uWil3szwMoRV6jBjVnQhgCNuDj2P7EwMsS8U6cnX9m6MnzXUqU+VumoyjKMFJx1cFFu8k3ZtPzlnOIlhqeF/dqkpqatBKV1KMvenDknUldJx524qycY6Rt6rc6/dT2t0UvHtIJLhbhQJGeaO3jlEg8lD5SL5s5G2XfvjwysoJ2PhaT4V1bxTd3li2p6Ppr28Nxdx3+pX0VoLt0jS4+yQysIg9w8bhfK24ZyybiQvl0dS8PeLlk/03StS04FnENpe2VwEkhjPmIFSUKWgZhuZ45JCWcnG7BGRaR6rBO9o0V1Bcs/2hoWRykKRhflCyq7qS7rGoUb18zLYGSPRVCVOCjGKi2kkuW9tlHl2uktLJdbXscft6eIqJuVRprX3rc2qvfmfV9ruxbL6vpVxb6ppqXWkajp10RZ3GmPMhMayrE1xbyb8wXBkO+KfKuNyywtgIToaZ4d1HxAxS7upoYr2+WG2uL2aG4vheJM0ksEwLNc3RlYyFSyvlwzO+0kNzt5NerctNObsqskSvAgIckkuhZGO8kkZJUOxwAeRtW3aXMttIst088QYq8ey4KukilRIVChnil2kSKykfcHRjlhRSStZyV79XbS6aTTVn0v1XaxFSUJuVubS0eZpSfR300XRfnsbF/oN/pepyx39rdJJbapFGiLC3kTW9wVP7yHcm2K5jJMs4kXa7Artckt1PxP8AE+vaD4ql0jWtS26z4RuH0tlt7s3UlvPp2bUWv2uBIpJ47dkksVSSRpba3hSzjfZGVPnF7qmqXF0sqalfzHy4rXfJeyXLSRoBEkbTZklIeIuv3trJhFUAcVb9Ht5pA2nqsrrESPJARQQpVPMkJMm0M53qcKcZALtnS/NGOrk4yTWtlorPonfV7yatpYynHlbkp6OKT0u73i073StZWat6dT0YePPiJ8Sr/QvD0curapc2ME2neF7K1jk1SS2S6u2un0+2ilEt2LeW6uWkS1dzFBKZplVd7s36u+Ff+CY+n+H/AIUH4wfGTxk3gvQtP0+8j1K6We1u431JbEXd3aSStGLAXFnK0UbWFjNezPJKZEkeN0jr8nPh1421n4b6xF4y8ISLZ+ILK1ubazuo/s81xYPeW11p893Y+eClveRwXDSW1wkZlsZwk1vKJ4UkT2X4j/to/tCfEzwRH8PPGXxU8T+IfDwtHgi0O9i05LG2tjPNOYoIrS3i+YysXlnGJJpSSZuGB+K4pwHGmZ4jA0uHM3y/J8F7en/auLxFGeKzKpR5488cEqlOrh6c6dKPLB14zU5TtanCknP7HhbFcI5fHEV+IcJjcyxVOnU+pYOkoUsDfkvT9tUhWpVv3lR+9yK8eRNXcrHhd7okN5rN7BEUt9OtJroaVLNEtrBMqXLLaSzCUQxxvLH5Ql2sGVcKYsIGNi9h8N6c9jAdZa6uVgkF1HFaRmGO/kDxCOGZpyWg2Dd58iI0crDZkRrK3nJmkuFbzwVliMRlQyN5zu+79yvmFwxVSfMwi7fubixXDpfIkZvs0Qjckn59wMbTIxXzUIKybiGBZSoRiN3ysVr7OFHkSjKTk1FJtqKbaS958qS5nu1a13stj5OdaM5TkoJc07xjeVoJu/JaV+ZRTSjd3sle7OtTxXL4evhfaRNLDGWutPllsrpVmmjvYWhuY/NWBzNFPA7W8/l586OWRJVKE57s+JtMu9Kk1c3upLcrOllNZtLHLp7b7NHcp88T73cAyxvEvlxKgDsWNeH7rJbdLYQ/aGjkMjOEVnVyfuDcoYMBtYyQEkguh25BaG4uIIl8hrdo45XE0I25iaUBg7LGdm4g5UszMpYAAEErWNTCUpuMnFOV0pSaTclfS73aT2V9Ls2pYutSjKClJQtdU7y5VLTVJaK97O9rq29j0m98XxwB4452Vh5zQuglea1REVl2SEqyFnC7Jg5+aRdrlC26KHx/qK2Tw/asQyEFwbSKKW4mhR5EDKWkSYR7yZJGEcrOybwFBrq/hl8I5PiL4W8TeIbHxf8AC/Q28PpL5+k+LfFeneHfEGrILdZmOj2NyEe/mZfkEUW1MlIss8uyTw69vrVG8m1kEphkfMjwhmL7ghiwuf3SFmO8KSTGqlsYwLD0OaUElzQa5vd8k0tvPo+jvvrrLEYmVKNWpJRg1em7681oxbVnfRK33W1R6PF8UNXtpIxMYiCZHt5ZLeFv3pQIkoAEaxyQggfdEism9SXcgaFx8UdSvJHtbrUb6dLfe9qkZmkhR3+Z4ijbWhjO50IQMu7LIoQtnxaTV45NkbYVo1G1liC734yGjJdXUEsW3B/kx8ilSa1bjWUlCCwmuAjqElMgUF3ZB+8V4gsiAuCuWGwqfn5HA8DhXNT9jDmV7Pli2m7aq6dm1dNrVp7mUcxxUITSrztJRUvelecU4rllZrmtuk9EvNnrGr+PtWurC1h07TLiRZA0sU13EJb9ZZZz5jW1yh8wK42xpHIisFLqAIiuIoL/AMSajqmn2mianewa3fKxS9vNW0/RbO1KxyPl9UmurOGNlhiYSC6aCRnZYYVme5jDeZWetC3klMt3Ml1+5aKW4mLwoqZO1SVDKznbtIUMrsQSSN1WrzWke8MEN2HcbXWeFChJbaGRWYea6MFJCPvXDMuzcOap4PD0r8tGDcm7twTbbte6s106JaabIzqYyvVfNKrU9+yUbuyUYpJ6bbXXZ6qx6Ij69r50E+JvHoktIb4addJfTahcPo1mTBK9xGEWWOW1l855dlr5ty0iTNNb72USfZPxD8f/ALNV78Pvhf4L8H+H18J/2OZ7n4jeKbC0fWvF2rai9jY2d5JJe6jCs15Pd/2e1zpEFpd2Wh6a948T6ZDci5uz8o+NvhZqnhvwP4C8dLd3tzaeN7S9kht7jQr2yt7e5spVt5YbXUGD2OqwyCRJlmtmDwsVjuII2+Uee2dpqTPaPbaHq0rTblldI3YeeSVWdYWXMqrCeGAPnsGLBSVFduDxkcHTxEcJDCwo1706ylh6M37tRSapyklKlKUo2nyOLndqTaZx4zA/WMRhqmIqYp1qH7+hJYmqoyjVpqEfaQjLkrQ5J3jCopKnJKUVGSuek+MdZ+FeoeFzZeD1+ItvqOm+K9d1E6rrcuiKZ/DmqaN4dh0PS9QGn2I1C61HTdT0/VHubqe7/s3+zbi1Gm6XY3E2oyzePXes3bbMa5qyqI40kS1LwBzArLEvlbzGvlhmJZ2MnzKA5crjZudM8cxSXFnH4X1f/S5JEiuX028iS68lPJKqWi2ouWjQojShXjUFjkhZ9J+Cnxq8RLLPbeBdeitGurfTXvbmwlgso72eJHige5naKCFniberFlG3excbSRnUxlKpKLqVcNRbjFcsZQpxtDrZzbvp7zvq10Wi3hhqkE4KjXqat3lTnN2b5r81vhTd0tkrIr2GtW0MjtDc3z7h80tzezMqlU3AeXFt3cyCQpIshLLuOFzT0+IGo2N3bro2oTxiN2jZPNZFMUjrG5kRmwQyn5BGVEZYhSwKhu7179m3xV4Gvv7N8ea94Y8FXwSSM2+seJdLuyjsFy8jaRe6hsgUKNkwEgZSBwSSvJx/Df4e2WnXN7qXxi8Ox6lASy6Xp2ja/qc12MArDDdmxgslLsVCyCYx/KpcqOF4pYvCThCvGp9Yp1FeE6EamJhJOXLzRlRjUTSkrXTsn2NHhMQn7KdBUpQ91xryjh6ilZOzjWlBrR3s1dpq19jPvfGOp/avMm1a8eC7hb5nZ0QRP80yND50eFxI6BVRFZQhRcSEjD/tUWkIZpfklMwkQyI+6BQGGzcxdduOWVtvlPtABLE71/d/Ca2jsGSLxbr00UUCXktwbXSLO4c/8fFvHGEu5FRQdiyspeR1BeOJWJFTW/GXhy802ysdG8Aabp405rkSXtzfXV7e3SyBEhDuWgty9uFAjWGANJJuZy0ZULcZJyThh5+8venJKC02TU2pta3ty73srq5MvgjFVKUYJ3jG8pu94qVrJx5mr6uXSyl0OVeW8d4riKwklSaaI20ghkaEbjuMPlqCzFWcsAr7iPmXOd9a1qdcmAjm02SBAQjC53Wq3EaLG/kkSskG0oGEZK7485DZywS38e+J7DS4tMsLmOySGRrqB7K1htbxSwSMy/aYozOERVyA74z5jRhUbaeWv9Rv9Smle7u5rpmVGmaR5pXaXcWJk8xlZiRw4ZwCecsARWiU3JLlgoLVO7cr38mlZWTXndaaGKVOFnCo3PTm933dUrpN366dLLXQ9IvNN0iTULaAatZ6bp4gkuri2uWluVs3c7mtFkgV/tjbQuWhVUYkEEKrtTPtHgCwRo5n1fU5knmMYt4khguY2ZVQvJMSwDpvYQmJ1GIy2CcV5zHGYpY5nZ2YhVSN+W3vjy3iILgOHfG48g5QhRUkqXFz9mgwzGNAAPvOBJgDfhXDMwIZMBcDb82AWanGTavOVrrRJK+qstFff+rFSkop8sFd7ttu23S6XS33m3balALuS7s9NsxE/nN5l0jyvFCMBEZl/c+duCkYXIb5myuAbV5r9/fWaafcajcSWRLTyWUW6C0FyiEo4ijMUZOGyHxvAUIxICk7Wn/C7xvf6BJrcVk8OjQ30GlLJO6Cf7ddRySRYtmcTmPEQbzXjjjEm2NWU5Catp8IdYWONrm5FpCZGjZpJY8yNHIQ+4NMZUjXazLlQQofAI5VKpQ5mm4ylTTTV05LbputbX0/AdOFeS5qdGbjtKUEkvetfsnfe19LfM81hlt4ZUjW3fyVaMqshOCwBE275CTuDDAIVlkIUMVwDtQ211fxQ28a3CxLI12gjX5A0iopKuP3gRvIhjDBmVDEyqpIcH0aDw54W8PTKt1KdUvJEGAi+cq78KkYw7xLKXYEbDIcOpK4jOeu0+3ETrawNaWIXMSrNaq08iyDKGMwh2dHwqqTlQr71V2YgY1cTCmlaLldc6a8mr6K7btvp+R1Ucuq1WlUnGKUleL1knolvZJ2bejfzueYr4N1e2jiLCC3yoJZ2jeTZIruiMiyNuZsMS7BQpHL5YqJ7bwbDDI001y0W11RmSIMElDskhjWZsFCvLZLLnChXyN3ttt4bvJmhuLKzgllnk8gi8/18xdUZDa2sTeYoKvHseWSMlpEVUwjLH1mn+GpNJv7K51bTrq6dJhLHp+rQ7Y3nj2BluopA00duTkfNIkmGcb9g3V508x95NNXltFNc10o3smuie63v3PVhlPL8dOThGzUpv3Om0ktH15btvoyp8Kfg1p+v3Audejg0jw+0Qjl1O8dibgo5MqwMIwrTb/m3Wyu5TjeFaNW9B8b+EovDSRWHhyOLR9IaySU3GqpDDrOrwyyNGJrHTnWSWGymghWSCW5VWSNhOQFLvRqXiBhfQalpaQ6RP5rm2srZLi9jtZRIzqtnbufsW5mWNI3iime1BjZFRldm96+EfwZ1H4h+NYPEnxb0/WdS0uwuo9VufCGoalJaar4nFlJBdyaVqNxbwy65pMN8sjRRXEOnXMn+tNqjxwzyW/yWf8AEmCybCVsyzTEwp0KMJSjhk1KvWnFJ06VCm5pTq1ZNQu2qau3OcYRcl9fkHCuZ57jFlmT5fKviZOn+9h7tKFKSTlUrTceWjTp2bXP70n7seaTSeR8CP2dPix8eYNUl+G/heHTPDnhy3vft3iW53nSbnU7K0nuxpti8yumsa1qZsWhC20SQW013F9p+zxXCtJ7n+zp4t+J/wCzjc6NrHwy0H4laFrfxXtjHPaeJfhzoniyPw1/Zl5d2UOreIdbuND0HWF0G6mUs+nafeaM7QmK9Wa5a3iF5++XhrS/h5B4K8JD4UWllpfw9vtM8zQrLQrW40yKxsPtEkF3ZtKtpZPa39pqL3Pkpe3iTfb4Lu3lz5s4r4s/aQ/ZO8D+I9S1T4tO3hbTbe7uh4k8fjxBN4lvjreq2H2C30TVdDurTxFDpWnWNjd3mn33ie0s9EvDqPnxrbtLdxy2sv8AH+O8bavGWY5hkud5WsvyDE1uXLMFPCSxbqVMNColQzKLqtVsRLFRoV6ToulBVcPTwy5aVariD+meF+AMvyGhhKrjSxWcuMKNXGTpqapznUhTqUaFOUJqKdJVKKcsPWmlUqVHGU40orrvCvjj40/tR6FqGm+LfAlzY6Rqvw21PTbnUNKOr+Hfhp8T1vr4WOp6TFf3F5oXjzw74n0y/s2uILW51OXRL3TWvI5GeCXOpfiX8QvjN8Yv2fNa8SfC69+AHhD4a/D+e7nsb3wF4h8GarfzeJ9PElwDdal4/v8AUZPE1/PcRyvNFqPhjxJZWcXmCS0j+yhIV/pS/Zz8Y+G9a+Gfh2PwTdrrXhnS3awj1xLa80+y12aaK21PVNWs7OS6fVtOs5NV1W9e2s72x3C1WCdVhs3WVfoLW/hh4U+K1nF4b8W+C/Dni7QnlV4dO8ReHNJ1vS5LlYF3SfYdZtZIvMVTIsFysaXixifyp9srCviOGONMPk/E2MwGJ4RpZvlOInQpRyOVfGUvqOLw8m6eOw+HqSrU412qulWtQdXDzt7GeGcpRl9HnE6kKUqOFxksqWGlVdDGKFOFaFFaKnOXLGSp1YqnKoqcqTlFWmpQcFH+aL9mf4X/AAx+MHw1ubjw/wCCfib4p8OL8RtGvj8MZNa02GDwN4mWyaLUPE2g+ObK+g1a68K6zZxJaataXng+K5gi0zT4tS1GSW1tdWn+mv2v/EPgqGXw38JfGnw0+MXhT4bXcGj3138RvBM9jLb6jfTRSiD7VpWqaamm+JJrN4vLitrj4g296IbTzRcxpHOp+7fiN+xHpPjz4xaJdfBz9qy6+CPhzwBprXHibwN4A1L4d3Pg7wHdaJeyJrAm8C6X8RvC+rW76hBZvd6jDL4Q1u3do7v7ZqJjm/syP6t1fxR8B/2c/D3xl8bfDjxprH7Q/jXwDZX1v4++EmteM/tvw78I63oejmT/AISvVvAuuW+sat4bS8uNMgtn1zRB/ZDaveR6YL2za/CzfueE4Vxmb5vhOJ8zxlfA5Xz18dh8nr4rEOvlWJqxw0KdepWnGlHG4misPze3pU051tMVLESSqryf9ZqGEwuDyzA5f9fzN4ahh1Xp0Z4Ok54mvNThUqqX1fAUpOvOlSWIS5va88IxcoTfgf7AH7DnhfwV4Gt/FP8AwtDxB8Svgv8AEmwt9b8N/CH4m/DWPSn024uJedevpP7Q8R211ezWKS2M9lpcEGk65p01vc3Ru0trJ4P0k0Hwf8PPATW938PPhX4L8CS6xPc6Vqd78PfA9vol+JIhi7iuLrS/BOlSzWYEazRGe6tIbmQI9uGMO6vywtf+C53wP1XTNJudc/ZT1S48UxS2aXUuneNNElsLGS0djHdaZfaj4eOoRLayzSy6ZYSWy/ZmnMQuk3mZvTvGv/BVTwzZfC/4efFf4Yfspp4m8O+JdR8RQeKv7Y1mSKXwX4t0K5hT+zrq/wBI8Oy2cV9qmn3cGt6fqzvGl7A9zbKiX1lfRQfo8qWHwEI1frFP6xikpTxCwsqFSvNcq9rVjGioxqKXNKUpNPRXlKVm/wA+qZLxRmWNUK2AqVozr1YwozzTASwtK0ajjTdaOKUW1RpWhUnFTqyi4296MX+gmu3d9ci2msbnT7q60+TVJlkvZEm1ie4BljSAJcR+KdVYWlxdO8kv2HQEhGFxbQZiTf0/w94p8ReHE0/R7J7eJL66RYRdNa3ravqtvdz3VzqE9n4juZBZIqQ3kjfaZZftN+S+iRTRWzQ/BnwJ/bx1j9pXw/NrmlfslC4u9H8d+E/D+rQ2/j6TT9Nj8Pa3FqE02reFNR8U6fp1jfa54Yk0+OW98N6dMl5dQ3trJG0aLcyxfsZofhC68M6Na6ezyard28j/AGWQx5ItWJjs9z3tzcXMDCyWCKZ47ppJZAT+6MjyLVPDU8ZXl7OarUFTkpVIXf7x+61epTkvfcZcvJKS93WF0m/Jzb61kTpYfE0KWHxSqydOCxOFrpKMYOcufCVp8qjGrTsqnI37T3G3GdvkrUP2TdB+JCarpXxN8V+JLTwrrFhbib4baDp+gabpOm6lO16L3UT4jh0OXVdQvpRdfZLcrqFutiVkdmvo3s/svxr+0L8Lf2ffAllDB8OrzUINV1HSQ1/4vKW2rS63bWNz/ZvkeLviFqnh7xDrD39ujQwRWGq6vFqMsSK8UUkkUpH6g+Ik8dXiWjeHW07TRbxzz3MWsQ3GoyzahbyFV0pUiihvLDbPEt1Za1b6vqGmTwz3UUsElu1rdxfmn+0r8IrxdY0zWv7d0jQmtItQmNlb6PLqbXNuyW12L+z8QrqOgSyNcxC7fUIZ7CVkvb1pFvr5IIXk+t4My/C08/wapYSCk6UoyxVZKUny2caVN8zlDlk5y5PZRUb+6nGJ8bxfmWOxHDGYLFZrOVHnhXpZfSqSp0ITUoUpTq0oUuSVSUVT99VKkpxjerNTaUvijWBCLbyU1PT9btY7A2N1BBNo2oTRyLdIiz6pbaX4J8TppkF0VvJ4dV1KWO3vXuJkWO1v1gFrs614FvdY03TX1O/bwf51hYeGnluP7XuReWd1atfYtzoWu+G49KvYYUWxsbmXTpMLHHavaLGzWkPrmnWngL4eO3ii4GnwXmlw6hd6t4k8SXdrLrNjo1vpd1e3No+szzRXf2O1s0kvEg1K5GnW6PNKDBmGFPgv9pjU/Gn7Qetn4R/CvSPCHi/4NeLNEsPE3hj4q6dHe634ZsPGPhGC5uR4V12/8MXctzZaTPbSW1xouo6SNOv7bVJPOs73VbK3u9Pg/o10Y0ISlUisQ5csVQpznO1muVykndOUmt1yQbWjR/O1Ko68koz+r048z9vVUUn7usaacVaTSaik7yjq1e5zx+M/ws1u91TwD4D+I2t33jb4j+DfEuj+EPHFj4UB8CeGfFvhqCeG5gtrFi+v23ieOzNrqWo2k9hqlxDZuL6wvLyWW2S7/Nnx5B8ZbLXPBGg/HTUJrHxNofhXxbb2sseoW91LremXHiPRLmx8QyXvh+5+y3v9pwvmPU5f9L1iyi0++u5JpceX+s/wW+GXhTwDZ6LqVxoVrb+K549DuvEniLUNC1BrjU/Flvpmow3V0mpeIdN0G/lv5bfUdTjbUpZm8Q6pZTsNXtru4uJLqP8AOP8A4KBfEKKD4reDEOum7TTvBF1YLe3UFvplw7y6us0sbx3dnY3MSxGFbaJXhxcxWsdwQjKQ3kZvRlVwFSVf91WhJKFKhfklSnKnpUlUbk5p3acYxiknF3um+nB1YRqxhG3JVU5+0qNe2coRULx5OVRi47xcm2/f0bsf1TfDb4d2+jaDrPw21nQ7qy0Xw7Leaz4X1Dxj4hiubq2WdxKItUstEvY5RF5nnTvPEwtseYCnmHnyX4reNvAun2vw++Jfhf48fC/4ZaDa+Il8OeLdV8GaXHrlxq72solu9KtWtbTULi1kl8pI2N/pQ8pZQTNJDM0VzH8TPjD4p07x7YJ4P+GXgSMXmlNo3jfU/E+uBtA027uhJbxwJ4qsYpoXne0iCzwSNFdhmWJ2miV5IvlX4dWfj2/s/F3wxtPiz8AvBNvL4ik1jTbPRvCmkeIbnRNsseoJcaHrwa90S61KdUiis4NT1C41BLRYlF1G0H2df8xcBRwVWvh8ky7LViZYOvUwNHFV3icLV5cJXhUwlKo3/ZEJT+rqsoxVPDYjlppz9vyyT/v32GNlTrcQZpjY4WVeFKvVpU/Z4uE4YmNfD5lVq4aOEz+fPUth8TCpKnOjJT9pFQlKEo+3WGo6L8TvGfxe+Hd58V/j14ystZt9O1vR3OiLoWgWGlr5N+lpoFzHBbx3HnyIsJuptJ06zkgljhi3SSyPL6HrEV34S8NeC18PSfGmPRzYf8IvqGnWZtTfWEFnGtnZ3cmjta3Ubz8RyxXNi1lFJCjO0ySOimloHxwjtdA0DWdV8ZMdU0S7l8O+LrF9CtYl1qzuZmNtqUMtrkW91bW6CXYrRLIwkDWiKFeTF+JHiDwt4d0nxHe61+0RrGhzXUUPiDR4dTaOKK2tGi+1QRxQNEi6pHKEDQW+mz2gWFGaaCVEkz+4cO5DRyjJ6uZqpGvmc8Iqsa9WeHgnRnXhi4YbnxeOVeTp82MwtbCxhGpzuVSUJRVKo/yHP82xePzOhlkaFWhgqdWNL2Cji8XSxOKoYeGAq14UsvymhCmq9H6nio1Z0pQVknJzlUgcrqnxQ0PwX4D8QXHxO8d/FGK7+FniGw1ySa00hbDxBd6TdyQ2lhZ6lZzmWLUYjJcB7mS6uUZEmhMs5UxBvH/EOseH9S+NniPXtP8AiH461fSPid+z14j8TeGIbnTJns/CkrxlLu30mG5a18pJ9PsNQuo7S6j22V4Lo+a0rRyRxa98SfHev6ze6poX7W3wt0Lwhr/g/TbGHTNd8N22r3j61HDHDNc6ppdzbXJs7v7VKu9o7ue0uYWtswOiFh614D/4T/xHqngDxLrfiDwx4/0XwxfS/DrxFpWl6BaWej6s97bxpNrWjyQhYZIp452d00uCzBFqLFo7m1nnthrxJmqxtHDYROfKsTSwtadWWHqYnCxw6cJ4iMaeZ1p1YKjKlUlVwWHpSxMYyi+d3ku7I8kjl1arj8RHlVXC4mrTpReOwkJzxVCMo4OEcTkGFwrqPHUrTp1MRVp0PbKnJxjdvE+AHwth8ZeH/hPruv8AgvwNq8mneENa0BbTW9SbVtT1DU3ub/UoNTl003FwixXC3MHk6Wls1zp0l1POn2VBCRoftM/sx/tC+MtTuPBHhO0+HHwe+F3hDw/pP/Cd/EHxJ4+0DwzpFw9zBDqKyX1vHqes+J4dC0ybUJNNsLS50nGo30K3tw0jPplnZdXptt8FLP43eFNN+I3xi8E/BTQfC/iVLrRPhnpmua0ni/xPrrail3pz/EbXdDt72x8A+Go547GKXQdY1G01u2t4pFvLTw95sM0Gj/wU3+B37ZfxV+Kt/pnw68FXvi74NXEOj6voFl4JvdGjtdQ186NCLzU/FFkdVtribV1mkuIbbVNQhki/s/7M1uwjjR1+eweTYSrl9CthsNicQ1OhhcdSw9DCKOKpUqUVByowwir4bD0vZulCM6cKlZJSrOo2pn6Ll86mFz7A4zFYmhllLMaGOxOGnnVKtHDZdTli1PkwmJrY9YPH4+VPFVZe7UqYfDRlTvdw5Y+YfsWfBv8AYf8AhN8YPB9/q37SPg74u/GOz13Tv+EU037J4r8MeAbDxTDcwJanT77XNH0+DxTrSTxhtCmu/EGhWg1Ewzw6NrM6QwSeM/8ABbj4+ftH6f8AFSf4IMuo+F/gg/hvwvrWmaZpVvJa6D431GSzsr/WNb1XWo4IJdYu9M1lrzT7W0mnFvbGwtppLGO5vPtD+TfDv/gkp+174h8Sabr3xQs/D/wW8DWt9BPqvizxT4k0K/1PTbF5bYM9noHhq/1K/a8WUr9hF/dWED3LQrdXNrCpev2P/bx/ap+HX7MmgeBPEXi7U/EfxDi1zwtPpXhj4c6n4a8HPo/ibU/D0Z0a71bxHq/ibw5rGoWCT3k8FzfzWltCZxDb/wBlz7J5ba8/XMsyqNTAU1iYSwFGFfCzbkpRjWpzvCFKt+8jWqck6kNHeLkqa5GlY5M/z3C0OKctxmVY+PGGYVsLmGBhSxFXCypZXiIqlWoYjA4nCYOOXYacoQxEVGVOUqaUq08RGU4yj/H38HvEfxd0L4h+Ftb+FQ8XXHj7R9WtLnwivh2z1K88TTX9terNHa6fZ6dBJPPJLI8cc9sIH+0QeYri4eeVG/s+8SfAfSv2k5fhz4j/AGh/g/4MkisPh54Kl8VWniLwfp9xqela/e6H9s8QaD4f8V6Vexa1YW9lrU8tje6dfXMtnbQ2tywjWa6hWT8+P2HP2+Jv2svidqHwa034NeE/gtq50XVvEOl+LvhHpottPaHTVWa98P8AjuG6s7ue50u+ivLl0vLS8sIW1C3tbGKBxcpHX7vaJbWfg/w7Z6Jp621ppMFulva2lvD5UImIiEvlSxRR3BElyZbi6eVJWkkk2GSOJdi/oeVZZRUJfDVw05U5cnsoqEpU7WU4ScnLW0neMXomr3dvx/j/AIrzOGJwuDxVCGFzHBRqzpYiON+t4iNHGJKq6OKoqiqcE6SjSglUfOpyUqf2sfR9G0rw74d0rSvDOjwaZ4f0HT7PRvDujaDZhdO02xskFnp9tZQ2iNBFa2CJGgWaJkttrO7ySjcfjT9s/wCP0/wz+DHjDRvDfxK8A/DDxtdaRNY33jrxvHr6aZ4WTV4Xt7uPTLfwnpfiHWL3xkYJsabZWtm6WV5d2l1dS3dxbvbXnRftA/HvSPhvp/ifwh4Wl1rxJ8UvCugW/i7S/CnhHQH8ban4TXW9WOj2+saraPr+h6HJfX39qtf6LpviG6t49PtLafXJLG5tYYrWvy4/a78Z/Am8+HGr61+198O18X2dv4jST4XxeFvGniPw74r1/V10jSJ7zSNdg07xJe6R4euPs2qQahq9hDZR2OlrONTsNLu/+Eh0929fF16dGlKlGUIJpRlKXMqdOLaXK5U0+VpKyjeL2i2r2fwuQ5VUx+LhjcVRxGKoxqutGjB0pYnEzk4OFSX1l+zqRcpJ1HNtSi6k7TVNp+n/APBGXw18HPDGnfGab4e/GiP4y+M9ZufC2o+M7e00bXPC2naZocE2uWumS2Fh4qi0++1JpJrq8bUtZFsqB1trNUhkkEd3+4tppqyWbXUt3ZHzzHC/9pwS/YgyECAtp00dwq3trL5D20YKG5dY5HlZ5CK/FP8A4Iwaz+zL4t0b4x6z8D/hN43+FWp6Nq3hfTvFUPjHxavxBh1PS7yDxDfaNpeia/8A2F4el09Irq3udQ1PRjp0s6tDpk7XU8cai1/c+wVLuNUgUwQQ3dlMGEK34mjV45cRrMVlUjGx7t43ljBkKjzNojKEo08HCnT5bJyUZRUpJXk297N31b8/NIviaXtM/r1X9ZjKNPCSnHFSw06lo4eklGDwydH2dknSUbvlXvJSvFfh/wD8FCLvXtf8QfGO5sH+Hvw1/wCFN3ngxPDvxg+L2iDxXpUFlq+mq/iHUPAmmw+DfGF94Z8Q2munTNAtb2HTGj1wq8Vrf2ep6Lb5/Or4s23hL4rfCz9mrx7D4B+NH7X3ifTovEnw8vPE/hGLU/COi2mp6P4hm1xovGujt8PfGEt7ew3vi+OXSNTe90ew1rw8tlHrNnNd6beW8f078RdONr+29+0XoS/C+20ZPjTrWv8AhuHxx8VfiN4LvvCmu3wuZl0OCz+E2vaJaXfjjwnqfiOHTFuvD1qdfv7W6srDUrOc6hp9hBXyjfeJPAviz4J+Jvhf8Xvih4n8a6v4J+JX27QrH4K+DovgdoF9bpZ6fpGqeFLW7XwFDp+raPpl1o4vLxdU8HWlzaT21muiXTQy3Tp+ZZtjMFg6eJzTP6tDBYLDyqXninBqpNTk1TpQfM6spwUYwp0cPUrS95Lm15v6T4TwmNr5dk2W8L4XF4nNPq+WYinDLqUlU+r1cMsPjZVq1Cbqcrr1Jzr1q+c4DDUuaS+rRpxi30fxZ8PfEXRvjv8AFrR18efCT4b+E7v4XP4f8I+IYfG+nW3xs0I6d4bibws994V8P6nomvQ3un6xCPDniG0l8J6LJeWcRlggupIre8l/PO00TxJaeAofDPjDxp4m8aXukahca1ZeJ/EV1LeyWOrX8MFpcWnh9tTeXUYrGS1gtTNAJ1aYkzLFZ+bcwze1fEbxvq/jHxKurpo32DU7nT9A0Vbme2N1q8mjeFNGtPD+jS67rl1cG81a9tdGsLSGe4uEe6uLiJ7mSKFnlaTmptOt5Ugtpbq5muLWF5lLq7z3c2V8zY0jtDbQNA7x+YkZLRRlmOWUN/KnEnGWDxOOnDJsuwuW5fUrxny0adCeKxtHD81KlVqyUL4Wj7OTjHDwnaV17RTtyr+v/D7w+xWUfV8fnGYyzTNKOHjQqRqwn9VwlSXLUm6EJTl7bEKpr9ZbdSEkvZOKc3PwGLwrOtnJqWplhborKyhEuJp2jAZ3nlmCIqSk+Ytt5bl4wQ8kg3O3lvjbw/p91Gt6liIXtmxGfJ2QxSeWrRbkhykxlMBB3A7nbjyxvJ+0L8xLEmjXFjMq3Bgfy4zF9jP75dvzfdu45oi0Z8x1jYGTlcYPC+NvBdtqVtDBYzfui0jSLEEBto4DG8Hl8puChcSQqfLhWNhtLM6Msg4vxOFx2Hr4qcqMHVl7P2dS1KnQSilz8mrlNXcm97NPXRfo+c5JQzbBYjDVcPSxLq0kva1oKpXddOLVVRlFqnGDS971drs/MjWbq+8MRxXSRwSpNPMs1vNKY550UhmRIcFQQyBnOwRmXy2jcOWrU8Oa5p/iCKNtNS1juXQrNaMiH7P5HlqIZ7ZpPOQryWkkSXcWEg3OA1fReu/BeVtQhudSlSVZASsgRZJTkxOC8e6SRhLIkcfyMxZVLBQoAr56+IXwW8Rwyx6t4bgkttZEss6XVuhtGRCuxYbi2b5pkkXywqsrRGNXJYgslf0blnE/DWa0qVD6/Qw+KqUk/rc5WoSctFGTnyR5bpJybjJX0jrZ/wAncV8B8ecP/WsyweXPNMloS5/7Nw1NVca6aa5sTh7QnUVSSuoUVFwlduUoWu4dSsriG++zWsfmXZWNljy4YHYpNv5xE4WJSqsCGjR2GchWYDnrzTpoLlIbiKWFZnSOXzGRkeRtjq8EixMyMXUsqlQGwzAMJBjJ0/4j674YuX8PfE/RfsF9BGY4fEdvE0kKt+75ljAa3AjSSMNPCz4LuAEcbT3T3VleWNjqdpNb6nBcTIoNncvNC8kkZaOaQorDbHKWzDMB5atFlnTap+hpRxeDnh1ONOrh5pQpYmg1OjiE1eEqdaF4KDve07SW9u35LW/snOpY10MViMLj8PN1K2U47DzwuMy1wcYVKWIwtWMajr3e9PnpzVrSdknwdtpcUglmTfLC91JKIbm1j+TcgMqu4cR/vP4YljAcAglHUZ5eRCjSbojFKJHyu0ABpn8tZlkAaOJjG3mBUfcu1YyzjmvZyb6FHt7pDDNqUMflLtEqxvL5TrEjKREWVWQjIVmVEWZy4lzx+v26Rfu9Scp5k8cjzxQyqNyAgTtFzD5coI8wb59xRWRkXBr3MtzGXt0pcqVRqNPkqc97cqck7apdbLufD8X8Nxo5bGpdwmozlW9vhlTnzy96Cd5zcIyi04pyaSe17RXJWsNypjLpPOvnQvGLaBDIqEFVIlV1hDSKquqsCd2O2Nvr2g+E9J1yJF1HR49QcwNNIs0NlIXVUG6IKfLcTylPlbzG3j5FVAoer3w/0oXF8l5DqUFvYiFLU+ZDGZWdpAiqGNwdzBpMp5TsI402eWZmir6B0LwJe209xLfxTmW7mkia4FuLi0WyBCozuHWMW7FlVo5RKjZ2t5vzKfqp4tK65oOUUmnfVNJbJaaX11+1buz8Qng5QipOlKq+aULRSa5U9Ly3fNfmWmq2dmeLX/7Kvh7XYnu47W28OXEsBlf7JfSqttcKgJha21JpVMzbFeNbWS4WVm8seWFYjxzWf2S/FNncSroOoW2qWqQr5h1ADT5llkdgiwROzhkMiBWlHCgbn+VMr+jEdomlWaJMtvFGizRxyIXgnmUylWn2sI4DHARvPlljmZySyy5OUt4Lh43guYxPgQDfFHK7WizMY3KImT8g271ZplVpmlCxiNjEsdXiue75HC7jUaezsrby1dnut1q9RQy7C1ZQpzp8rvTjeEuWXvOKknzNQTjqm2mnbWyPyc8QfAz4ieHFFzc6Fd3MOAyT2VzBewybRKCySxSFdzOQF3xjcuSm85K+a32k61pV4YNRsdRspolLNHcwS2zRnIjAEbqpckbXxhUbbuIZeK/YzUlEkKXWJmT7JLZG3iAd/L3SSCfyX2CHLHZCGKOwHl7icbfLvE1nBq++6Oj2d0tvKo8vUYZLnazuxEMZkbZh5VIEavs5CttjAVZhm75ffp35OVVHHmilOT0j717vVK6v0uU+H6Mm40cTLmk5ShGdNVW6cEry9xpbp6dHq1Y/NgPFqNosayywG1ikeZZYUjaeUsq2zpKxy4YHzJPMZcEsoYkhjgbriGQvxM0QXMCSlyuFYlldMoBuAKsdqkfKTySfv6X4deDtRmZ9S0GOTY6nzLSK5WJoXh/ePKsC/KQH2DfIu11X5AgZq57VvgD4L1JDe6dfvp6vN5JtLSZ5JEaWUGFFjvCr+U8atGJGdmXYoYfOmO6lmFCSi5c0G7NprmUdVo3HZ+TSv0vdX8zEZNjKEee8amvwxbUrL7XLqmra79VdanxbaXckrIy2okaTczksWG/G7ZIisrsGmVBuycLgghsFtJH85XWVpIdkKBl2uR5a/eUKWL5OQPl3bkC7jndX1dc/sx6gULaTrcDxSFEWR7OVBGWgE0YknjLsCqZV5TuViFK/ODGvH6j8B/FtgYkt20/VZJB5cQtpiSIiFdRPJcRwmN2YH5QRGEMYMnmAKNli6c2+WT1a0u1vZXWiuv0Wpx/Va6hd04uz961rLbo9XLfS3n5HzcsdzbSIEnkjhYZLpIyPhgCFC5OFzkMw8vdhRhjkV1Gna54m0ydprHXbu3mAt2VoZpEJ2qzBtxGGxgFuSXUldpwcdlffCHxvZ7pW0F7iKQq3kWk9vdRhVCnDPDI3lGQ7kKFhKrqUdcZrnLvw7rVnchdR0+7jZAYxbLBOPKKARyIrHLsyxgbAFLZwxwWBrWM4zT5ZJ99rr5NPXz/zMvZOE0pxad9FJO3RN9E9fy6207k/GT4tX0pm1bxhd6jJhJI/7VEWoLJHEkQ2j7Ud80aQ26kW+9FVl2smVdl17H40a/5UUep6N4Y1SWd5Csp0mGO5DtI+ZXeNh5MnmfulIaJMKAEYHLeVXGis8oJF3Yor/Lvt7ohE+Uk7HG+PG7DMR5avvK8FwIf7FubcJHDtuIWbdNLFu5UKgIdy2VO484BSNldhuTMhr20941GuWy722to7201stxyo06bScYu6k7rRdGrJW+7Sx9a3/wAevh3d+BdH0Nv2c/C58YWV9cT6h40j8S67HfahazQLFCkukmY2KXFpKZHF2MCQEq8eCjr55P48+G2paALA/DPULLxK2rz3c3iAeIJLu0XSHhtli0ePSXsxHHLDJHNI96bw7kkAW3RMV4FPY3sjPBHEzvu2ptUJImSm7+EZkbDRqu3OCQyqaZDpviIptcTNGrSlQrA5ZJMuw3Dyy6lD5oDoOMbQY6qeInom6TfKotOlT5ml1do3b63eu9mZRoQTcv3vNKXM3GcuW6tZKOyu91tbTZH1H4p139mb/hDPDFr4N0T4jaf44lluB4wvtdvNJuNDAVl8saVDDbxzI8aZSN5AiBNpQM5aV/HdY1Hwu+pRJaXer6jZTGAJaXUJurwQqSQAytGkSBQBD5ZIHIIBYpXn5fVI1faXkjYbA8kSzHy2lH7kOFckpKEYjAJDJucruqU3Babbd2sluB5m64WMsYsN95UDRxoSzNyVyUAOW4xc8R7Xk9yjHkhGCVOmoJqK+KSWjk/tNJXfS5KoqKd3UalK/wC8k3a7i7K/2V0TvbVbH1Lofhb9lDU/DVvqGt+L/i3ovizbdPfaZY+GdGu9DhMMIW2L3batDMrSXBlhaMbjAgjlkU+aqpf8JeDf2MdZilTWfi/8TvD2pi2lmggl8BWurWz3IUtFa77LV/tawOyhSdpZJcsyiPIHx9Je39y5WK6eWN1UbXZ0YMzAFzGv3kOA3GAiMTIV3kmGIyQyNM+y3kRgPOjEgZskExopABJkAUliGO7nB6VCtGEoydGjNRSvCalyytvflnGWvW0l022E6DmuVVakeZ6TjJcyjo7LmjKFkk7e67+d9Pr/AE7wr+y5qGp2Yv8A4o+L9CtYoGGoXx8FzX0qTi7PmvHbidFeR7ceaweQOUBAd3fyhzq+FP2etT8Y3Vrp3xo1rRPDllZW81lrGoeBNRvJ7++MLyz2cmlW1xDPFGZAtvGXfYRLvExCHf8AOFzqTOhDRlbhpS07K6BJCNyoz53Rx5TCyLlmZgCWyzE147l0BCyp+8jZi4VkcSEKAHkBLAIqyEbCWOVIUEjcnVi3d0aXTRe0S6aO9Ruz7/F2aFKjLmjNV6q5b3V48r2963JfmVtNbd0z23xh4e+CmmraXHhr4j3fiuR1ja/sf+EVvtDksLtpJPNS3uLuV1vIQwLnaVT5igYMnm16jeeA/wBkjV9L8BafN8d/EOja9f2Ql8ayT+BdQu9J0K9uJgFtNKvbTbNfQ20CulxIySxyP5ZikiDED5I+0MwUQxo21W/fIg2lXLK6L94h8FQHJQsihNoDMWmmQWsSSFlDs/yRy52RIfLj8yOPzHDBiACAeYxtw+VNZSmueL5IpOV+RJuL1i1F3bdtLaNPV2d9V1Rpy9nK1ST91yck7X0Wj0abV29V2sfZet/Cv9i3TPCeux6b8aPF+o+ItNuNal0DX7Lwpfi28WQRSwLpMMmj3VxbjRY5HSXzbhrmaVgylo/kMD+XaJ8Of2V4bex1HxN8ZvFik2EtzfaHp3gV31RLzyS6WVvcS3wsZUklQJHcXDQ7UYySyK4Ct4RvYFI57kG3iEjwSwqI3HmEFI2dlVgJB5mFAAyVIzgoWxOgjm5jupRG0ipNbgOQ+XCsgjy0oAYF2ZgSQylCBsc6snNuFOFOLblyQTaV2/dTqSnKyWycm9tRRoRVNJynKXLFPnkneyi3JKEY6t9Ut310Z9UaVpn/AAT5stPjbXNS/aP8S6pLfWwkg0jSPBehw21t54a6WO5u9Ru2lmdXIRjASxWMKig5L/EVz+xDHYXs3gLwd8eY7qGRLe1g8U+JvCot7v5ZC09x/Z+kT3cDMrRbVtpdylGOQrE18smOeVlZQsEGBI5WNERtuUOYEjV2dyBIVL5JGfmIIq1Z6RcyTIy+fIpkOHAcxMZEdohEWOwygfeG1doO7jaCw616XsuWKceVuooQVVuOnxKKev2rJJvXTQyjhVCo6ycpuSadN1JSguazTUZN2cU9FdvS3p6PpWo/CH7aJ7v4S6jqtqLxZ0srnx7e2TvaRPu+yy3Fvp0ZLTKXzNBCvlM6lQSFNdTa+M/h5pd+Lqw+CXhCNhPJcWcesav4o1aFLeRd0Ud1LbXthJOYAHRDHNGHUlnQFRCvm8mlT2sFok0beZKCzvucIkO5tgwiqx8vgjdlWkTaoyGNZraXfBYpvOeKFG+Q7iSzLuaIsiowRWJJAZQdxVCqsCa890qdWTnOpiU2nBpYitGDTad+WNRRUr/ailJrS9rI9RVp4eEYQp4eTi4y1w1CdSLslrOcJScX/K21dXsnc9x1P9pHxDa6Ba6NpXgj4f6XDYyXFzY/8SO71QwfapVeQ2q61e30MESEBFWCKNkRcymfOEjX9q79oHUNCuNCtvGFpYaU295odO8J+GLO4VisYHk3C6Qt7HGqBVRVuUOEcx5JVh4pZaVOsgZU3TOSQJ5RLGwAxGQ77nUMvmSFgiruKgghRi7NpGvSspijgtTKAp8sxy/aRCVRSJcM20kncqlGzxl2JUYyy/A1IRpVcLRrwjNVIwrJVuWrFqUav75zfMpPmUr35tdyoY/Fyqe0hXnCooeyvSUab9m1rFOkoWTT5f5eXSy2NzxZ8Ufib4tjtI/FHjzxTrK6esqWiSajeRC3iBQGNIreSGCMQyEGJY48pjPA5XhrvXfEd6rwz6hrF1bhHbbcaheSNIUA+acNKWdmMhRSynERTChYyK2ofAviy+jS5MsaW8lzLOrqu75XygVSf3m3MO0KRgho3MjxkNXeaV8IvE2s+bk3u1PKDtFFEkCgfOkTz58kMyMssYLthSgm2qF3bqnh6TSVOhHl97SEI2u1d3SSTV2/W/cn/acT706mJnz8sLylKbaWyalJXWi1208rHgMlpcSsHkeRg3mTS2zuzyR8fM87khwVwu5AoBH8PBKxTaaGYCDAjkyiMynO/YG3chgHV2QiRymx1Bbc7HH1fB8Crry7d5BZWTgCN0a8jlcTSP5R84qSy43DIAPyF9hO3L60Xw/8L6HcKutaraXUYSFWt9JgWaZVH2YbI2lZVBcq2yQBgSC0gkYkJc8RCEXKK5klokrarWy/S3UxWFrSdpLlakk3Nqyvyq7bd1a+uh8gQaA0s0MU73CbJioiClpDMQweMsCxZidmzJXeCgVPmGdyPwBr18hktIJI1EyptumkjllVsklAjRxvzh2ZpCyhQvzE7a+y/wDhBdPhNtMulCW3lnMkcVvbSyXblA213kt0FvIY1UYuSW8uRJDIWKyyN0k3g+d73Trr+z00zTEtFKwzTm5nuZHidQHljjaBRCzo4BkcNny22gAHm+v3hzRg1rZ9Un7qs7J2trf1OhZa+6fI4tNRVpKVtYa6RXdXut0mfE2nfCLxBeM0guLeNEYo5CySFSrA7UEanLiMnCfKuWK7s811UPwb07Toxe6pqUsjjKqhj8tmaUP5TIw8xm5UAhoxsLZMqKAa+o9WuJ4rJ4tNgijdGFu+Y0kXbM6rGkqok5U+WwabyA8r72QoG+/w817At7/xM5xcSTRuRFDuENrAJEAYQyKsg81ow8RV0YfLIUQKyDH63VXMnJNQlryxd18Lasrvr56O7s7pb08spJSvFSvG0XOcYLmuk3dtN2XZWb6vU8usPDXh+xEs76YjweZIrT3wX522iBF+ZU4ct+62R5cgMSNoK9p4f0Pwtotx/aGq2NjHGsWI7SeJdzspdkcwAT/MzmM4CHbhWdpER8NuB/aVzdXClyrkRxB3lWMwKVWNkjRfLZ4MB2aREkfcQSzhAc2Pwwl7eRxCZ5ppUQPI7CECJULh5WYKh3ONhLbCiAP8gc7ZniZTaipVFGV1Kz1UtLX15o2SvqumhpDC0YuMv3SnBa83wu9uqTTv66ddmdJrPxKgtJRB4dsBJH50brBDB5McbRqdoA3rHIi7cqxVQyklYwd23hZ7/U9TcTahOLe3uUk8+C2b7zB2kdtvmGQRR/IXf5gxy3CkKfTfDfwcj1q/sraLUbzEk6C7YWWLS1Z1kj+eVniimeSSRSro8iRlRhJCdp9mi/ZU802ht77UNXaZxJIIkit44beBZBIEdyhleaLmJooJII9vzlgyls54nC0OVtOM6icb39+Wi1V7K+7T3fmdFPCYytJwgozp07S5IJKmtE+Z8q952dn9zs1p812Wi6Sshbzbd5MxFpJw8m1XdR8vlyAyNHmJ9qBsjYSDnFbLS6ZCY7GGxE06oyyTW7cO4djbIsIG8SfugsokDhCCzOXIjT3fxD8MPAPhhrm3iv50lgCxW+k2dzNqM010EWFJrq4aQPauGEnnIqTGFiyRICBIOBtfDkCavZ2umFp7i7nSC0cQ3EslxcfaNkEFvDbRXNwZmlMhQmMvyHlcl9y+bUxSmqlSUpqNGkqkVP3OVKKbbabt7vNe6t10tY9WGDnD2dOnSpOdeUadVKfPF88oJKLmlyvmt7ztK+mqtaCwuNXhS21Gxt7lQYmAmISBo5AiefMRJO0pBAlVJNqxoEZVMZD+b1ngv4afEb4seILbw74P0rUdQurt0mdlUXMEMKQvNK99e3dzFaWxaMSmWe5kIldAFdpCqD9Bf2f/ANgbxv8AEIR6h4+H/CIaBJcxzXOjiwkuvGuoWwaQQMkP2oWGg2Zkt54Wl1a6s7xJN8kOmXSIHH65/DL9nv4eeBNLutJ8JaTo/h3w94Nsm1TxM8Njq+reJPEsVvcM81vLq2lTIfEtxMYb2yg0m6i1xNMludOeztZ2NvaH8B438dshyCpVwXD8IZ5nTjVj7WnUjPLsvmoe7PE14zSqtTSfJh3JTUWp1qUrRf6xw14YZhmzjWzv2uU5ZGVJuhflxmK1ShCjSlGcoe2lywc6nLJKTlCnKN5R+EfhJ+zP8HP2UPCfhn4teP7yw+JfxM8QSW8XgHwfd/ZbOztL6G7S21bUfD2ka6qXniG40f7RFfQzrZXUt5f/AGGDRNPa5nimmyl1VLvWby91O2nv7nVZLo6jHqC3Gq2lhqE9w9xNatDq+nHUtHur1SFe2l0XwdBDEjeTNDuE9z6p8VPiVqnxi1e+m123msJdD1i88NeGtObUTq3h6TQLB8WVv4isdZ0gWek6xq21DeXPi7wnC9pO96f+Ewit7PSgk3wn+GfiXxrr/hvwpJZT6ZLcTXWn2sk2lXumrpNkA9zf3MLXl5e2em3Gl2kV9c3cHh/xDHYWksO278OajBZJaN+BZjmObZxiJZrnVbFZpm+Mjy4mlCp7SEaFRJ4bC4LCYZKhClSlJKUMPFSnUmr1JXSP6l4ayHIuEcv9lTo0MFQjTdfE1ZyjXdsPUlLlqVZuTk6cftuEm6spv3IKnGn+hXwdt9Evvhn4W8NWthFZ6ho3h/RdXbaLq6vbvS9e0221e9u4bo3zvG9prd/L51vbarr4S2itC89xLqMNaXj7w9LrthqehWmj6Vr2dMu7IeH/ABDaBdD1RlS4uGs726ltJ7e30m7ljiNxLHDfTRWKLeJZvfaVbwy3/CXwm1C0+IOiT6hq13oOnRS2MiXnm2Vrf6r4YsdSS0uLWS/u9N0S4jtbrT7aW5a3jvb6LZE0kdvOoSRf0G0r4YeF9NnYJOl0hWKKG8u40N1MbBons5bqZorP+147e6MciSXtvqUVxG8zEgSzM5wr4M8R8T4r+1cdBZLQWJU5xnWqrFSSn7aXsqV41cOqnutzdXnd3L3W03+Z8RccZdkeL58LUqY+pXcsSoRivZU6tSpeo3UipRlJNylyRi7NtXWx/NP4N1P4yfs++ILzV7izn0G4ttc/4Rn4hRp8OvGXivwxe+K2u7S1sk8Gw6v4vtpofB1lPbQ6fd69ptrpEEktnqlzpguDBBZXX6x6f8c/iR4m8MWmg6Z8LZ9O+KXhKS51/W9X+HEGteL/AArcaL4U8QR+E/GGn6ZqTLp934d8RznVNWtzpmspqGsxaPBd6xYW76qujW11R+I37DfhPwh4y8W/HXwq+qaQdWvpNW8cyHS/Eni/x54n0W9u9FGsaF4NupPiT4U0rwqk+pzW0cV/HpNj4htJLO5j0O4vo1SOb9Gv2ZfF3hDxX8P9Ls/CzLZnRIoLN/CF/ep/wmnhmE2lrssvGUbazrVxF4gdpHvdTa7nSea5eRTG0kTs/wDSmTcDYHLcR7SUcHDHVlD2uIlhsPUxGJdLmi4U5ypxcVGUounVl7SrKFNJNxjdfMcR8a4XHYLC5rRwEsypYZxo1Y1HUwlKnVlThPkxTouftYtSlB00/Yy5k3KjVgoT/itT9o7xZ8LPjHceLfhl8JvD/hD4gaZ4o1GWz1vxNZeLPGHjp764uZ7aex1UeM9dvLBdS1OO7ltNSitfD9o90bhlIErDP6lfDjTLWTxLqX7Rdrotxof7WfxF8KahoutfsrXnxM8D+DV1u78QT2lhf+I9I0TxlLfa5b6ZqulRW+tQ/DnxNY6yl/Nc3NqUvvDTxWUn9P8Ac/DnwpresQa5q3hfw9qeq2SQJYapeaZpd3qNlJGzfv7e8ltvtMMmCu6WN1fCJtYlVC/z0fHb/glP8Lfg38U4/jZ4i/aM8UPpes+OZvEuieAtK8OeB/8AhN78jUzq93a2/ifxx8SNB0q5stOcQrcatc2IWJJUkmtZJ5FC/TZrlld0YezcI0oU3GrOG7nCEFTjKnVnKNONSajd01J3iub3G4viyPjLLs6xVeGPp4nB4irKk4UKUamNlj4yqc88NUrUlhq7w9OUYymq2IhKUZytVpqMnPx268IeDtM1G+OhfBn4GftFfEK11aFvHHwcXwx8CfBcPwck1ezbU1sJfFvhvwTocnxHvbJIryGbV9HjbS9Nks79vEENyq26v6vonxR1/SbOTSPhpfeI/jT4W1C9ntNb+EPwU8UfDH4T+HfgE8VxBqdv/wAVJ8LZtC1rX4tJt7W+gn8SW9z4W8M61p1ncNr16l3G6af9b/Fz4c/BCT4c+G/Gl4/7TXh/RrlrfVdTk+CGp+Eote8SXdlp95caMfGvifwxq2tXHiu7uUg+yWd3puq6teXF7eW91c3C/aXu4/J/EHx2074HahY+H7rw38KfhlqfjrQRqHwTHim5+Jnib4i+MdckgurKxu/jJqUsHhrQLaf+2TDbXkXjKDU0tdVe+t5bx7GSbWoPnsQ5U1To18VGDpONWfI5VJ8zkqj9opxUXza05qrNqc5KCpx0b+lwGJo43mlg8qVRyU41frMoRftcPPllCnOhU9rQVBclaDy6jhKlHC04SxeMxyjUlP1bwp8JNB/ak8OWXhr9oifSfE3gHQtTtPE3w5+JPw/1LUtH0dr6zvtV0ebwrq/iuXx34wu/F/jmee4e3vtO0K7vY5DauZNVjvpLKS75zX/+C5nwO+GXiK+8B33ws+KPivSvC+qXmhN4luYdI0DV3t9JnewU/wDCM6nINQT7PJCsSJrF/Y6ssAR9Ria+Wfd8keMvFfxj+MPgO58cftSXt78IPhvpWk/8Ij8Xfht4h0LxhoupaXqFpqtrc6D8UPhBbWnh7xPqPhK3nv7jS7C4lurWLw1NfaO8N3L4jtr4W2k+f/EnwL8D/j5H4U8DTfDP4i/Er4vWmhW0XhX44Wfi2Hw7p3xo8DWltatper3nxTt9B1zwPqWq28ch0X+0PHfgqy1SSfSTpPibxFomri10mJ4DMPYSlUUJU3OpCnLE1YqU6sOZ2pJKM6UIxVnR5p3s3F8slyy2q8OZdi8LVlmvPm1JOq8FhMJip4TLsoqOVOWKxNKSlgaeJnXTpfXpUFRhDmoYhUKsatWWG/Xb4K/8FSv2RvjrHeXOl/8ACWeF/E+l6bea3qHhXxDptpJrcWg6bZ3eoahrejnTdW1B/EFvYwW8k17Z6Qs2tLapJdSaY9jayTj57/ad/bp/ZBv7zR9A1j4pRaFq2NNl0m/1/QPEWh6B4g07V7pIxqeieL4tOutE1TSmRptt0dRW2tri1aOR7WWC4MX5R+FP2dv2dP2eLu3+ON948+Jmv+MPhXqthrHif4C+D7r4Uav428KJHqUNs9z4o8QeFvHOoCXQrZrmC11yWw0OwkaK+Wyvm0OdzFDW+Msn7P8A4h+FXinVtW+Gvwt8JfDbx7JfeKfhV4g8U+LvGVj4Ul8UXZeM6M3w4ttQ1Xx18PNXDLPZ+MtZ8HeJpPBNxcWemxWJu7S2gkH23DObYijnuBlBU50Z1eVuVGUZ+/FpSl7Cc+SF43lVqRjfmV+Vb/nXGfCPD8OGMwxGFjmdGo6fPhKdXEUowc6c6bnClDFKGIxS5JwqU5QVSM6c7wnVSc4cZ+0d+3bH4V+Kdx8HfGPwwj1z4QeKLSytdA8cQT32tWfjXwzq8n2e71bSrfzl0fxNotxO9/p4eyvGe5+yoHdriJYR8s+MPip+0R+yL43vNJ+HXgPRL/4P262F9HBZaVq+reHr60vgt5b6xe6jpuqy6n4X124DXSiGa7sLdSTGmn3Vk8cdey2us6J8DPhB4O/tX4DT+N/Cd5LdtrM/ws8aJ8S9N8GNexTfafGHgq/8RWnjEeGvENpdQ/aI7q313w+huINP+3TPOsxrrPgp8OdK8X6V4X+Jni3x3oPxm+HFtqOpal8JvG3ie11TwN8avDmpaJq15dal4P8AFFxbXdiNZTTNRUG+gn1DU7bUp71biwkXS75reP8AfVTxOMqpUKzWJqJVKU6XNTeDpp+9GbnCHtqbjKPvJXVknufyzWq0sJFxq4dSw6jy1IzamsTPRKpTVOclSqpqScZS+02lGyS6Pwh8TPjj8T/Gfw98YeHPD1pov7P+veA9UvfGfgjVdQ0DU/HevXl1dXul3mks/im+j8bzxT+KJ9J0+z1G0ubLQ7fTLyzvXgsoJriwh/MX/goTqrQa94CSX4f/APCKa1b2GsWGpWun3mo3dmtxYXiW11a/YWur2z0ya2mSNmihuPPmE3n3UKTO9xdfsf4D0Lwd8H9DvPC/w88KXFn4curp/E10NefxBqetavqt/wDZb66kXxLr2n6XpkTmKCE/bRrM9qYbOS1mtpdju35i/wDBSr4b6zrSeCfHk9x4s1S+8QarfS3WixwQXGheHZLm2ntzb6Qmnz60kTXo0OO/v/M1q5eS7uJJBDEjoq9uYYeVTKub29XEV+dKvN8kqcnB01anLki4wje6Vo3lKSa0Tfl4arOnjY01So0qTpp0otuVVKScl7VtuLqS1UveqJqEHzX0X9DF2I9U+KXwas9a8FXurSeKvDAsri98UWlnoPkXEcUts3iO8tZYb3StZv1uTcXmmC/ht31FZY9sLSHzB3iaPpfhA+I9D0bU/hbpfivwZq9xqbXMngq20/z7FkgtWuNSkGlbLSeKWcRKdFefajwYK+YrjttA8N614b8A2mk65YeBPHHiv4bTxHTNQv8AVxd3jaXbOboXFzcyXHn6Nex7pHt4bm4e3hQIJY9isT2d/Jrl542tdYTSPB83hXxN4YltrzW0axkvVvEt1c29xcK8rapZySmKLaqTwrEkjyOjLFFL/DnBvA2Ew0FXx9PEUsylmUa1bEcuJpywdHE4em61PGV6SlSklWhTjVxFTE4qhCkvZQeEi2p/1ZxXxjia86lDBTpzwFHDYilBOvTSxOIjiamIw88PSxPNOEZ4WrKjSpU6UKtWope9XmuWHkWg3/ja31fVLc+Ivhpqfh/xfpF5d6Hc6TFbGCPVIUaNEh05kF3eutzGYbtLo3K7Aimcyxtbn5S/4WXrX7QNlpFrqfwx8PeJJ/DvjUeBNQ0zWUj0FLm3a5IfxDo06m21GzcqFtbm1tXnhmtDHLLaLFJ5FSfEnVPFEnhjwJP4R8V/DXSv+EO+ME2naXdabeWd42qT+bKXtbK3tZBAv2G+aOzubDUBaJ5FzDJLG7xxGXidM03XdW0P4u+AJZNaXxj4R+K2i+Odc1LQ7CaOwu9Eulkt/L0u6W5ZNIFrcJOJrCG3igMCxT2oChfs/JnebY2beSVaWLpYWpGpKjl+EqQxtOVOtVpY1YilUq1JRg04YqpTlVp15UcMuZOrRtRPcyLIsBCnUzyU8BXxMnh8NTrq+Fr4aphqiwtapXp4aNCNfmo4nCwq+znQUq6aSp1lOsewxfB/VbjU/E4vv2a/hva6F4f8X+HHbV9JuNO1N9Y0bR9RE2px6F4fgvLtdLuL+3RItSgt7PTjHLNJJdwT3OZYfb/jV8PP2h4/L8KfszfBXXLfXfiFZprlx4vWfT9J0fw3Ylr/AEeFND1HxBe6Tp+i+Jp7GC6uJpzOkul2NzbyaYV1a4+02OD4c+E9rdeJ9Ps/CvxZi+CPwn+IF5purapr3jbxvp/hvxL4mvbu5tmvtL+G9l4o1Sx1fXdVu5GWzuvErBdL01t1pHd6rcwRaW8v/BUz4l/HP4TDQPAPg7wrr/hzwJ4g+HPh631f4h2Gq6/4j1rxU0MS6dL4Vk8YTQxPpVhZGNLrVtP0t9Pl8S3N5/aWtx3MF8sMm0cpj7OrShGVWFOvCNXEuphK9etiZur7WGHxNLB0FRwVVOEqjqUXzzXtqcXzKmfS5LSxFfN8mq4qvgYuVLETpYTMKOY4TC4enQp4W9XHYXEY+ccXjKNSlKVDDYbETSjZVY04NTXzP8Hv2HPg/wCF/G2l3X7UH7UXwdTX5dWtoL74YeCfiFpV5q1zqk80zppviHxndzadpOgT3Mjw22o22nDWryV3wlzaySLPF9sf8Fev2n/iV+zT8LvhLpfwm8OaV4I13x5DrUeo/ErS9M0vUdV0PTfDdrpml6bo3hTWbq0EmmXV3Z3Ftcxa0sq6zbabbW8Vq9vJvlg/nf0T4LftGfGC7tYPh38IviV4xjnKA3ekeENen0u3lYs8dzf6mtmLC0iEwKC4ur+zjjW3SSU7d8i/0waneW3wZ/Yh+Cnhv9qTxX8ItTm+Hlg+h+Prf4s+B/8AhasF3qKW11e6D4V0DRrbVIk1TXdF8PSWFpZTtdQT6ja29pcw3Nsn2uNv0jIcsdXB1aVOhHL5SdGdSvBufNSpVqanCc5SouMpwdR1J0pQUYylam7s7fELHwwebZLisTm1PiWphMVOhQyWVGlQw0Y4vBVHDF4fDYCnianuYiOH/d4uGKnWkqEHXUYNr+TLTP2qf2iPDHjm28eeH/il8QrTxjJeLqUesr4r1u5u7m/dkkC3bXF1cLqNveQhvtNnfpPbXKMYpxcxSOrf1Ea8vgD9vT9kX9mjV/j58Nprjxl4rtdc1SIWlzrPh640zX9JvrbwxqVzoepaTIsen2ni7UYrG8h0mbS9WtSlwWgs8ab9rj+ZP2cP2i/2H/2jvjU/wm+B37Jvw+8AfEi+gv7/AOHfxB8TfDvwhremXeq+HrV9UNrqHha3tZv+EbgvbO0vvsd9Fqmsm0nISOZP9Fz+/GjeEY9P0Pw5oviLUYNb8Q6VjXLuOSeea3ttVljKzSaPA7mXT9IsFu5bTSLfyxFZ2rQoP3yI6/pOU5ZGeGqUuXD1KVRQU3GnOSc6dSLVnVS9/kXxcvMm4SjLRH4txxxZiFWwSxuX4jCY2hUWIwc54yg8TDCyoVKTip4GMkqPtndwlXhKMqfJKirtny9+yZ+xt8G/2SPDOrQfDjw+dI1nxW8Fz4s1q+1nUfEetXDWQnOm6VbX93BZbdOsjcSiSGO2tTcTFp5o3Jt/s/YfGX46aR8M9Kl0i11C61H4oHwh4g1nQPDeieHrjXr3Uk0qzt3m1VPC8d9Yvd2MF7PBbW0dxq+j2+oai8ulQaxDN9qWK98avj54J+GEt14Rkujd/Ei98F6r4x8PeDtE0u+8ReJ7rSrCYWb65a+HdJMGoajaQ6lNCHsbe7tdR1E+dFatGYLq4tvyl8VeN9f8bXNvL8SNRv7nV/Ev7OniO8uLL4o6vo3w8vr270/WJNcnkv8A4HeALM/EmOax0XTLsG50PxnBJYaFanT5La61iXUruvoVKlQpKhRUIuPutL3UmtPs6qV7XdrJt31uj82wWFxmeV6uPzGrWqq3tXKtNzr4mMIylFwlWvGpRhGDUoupzSj7tPm9+VPP8aeK5tdu/Hx+Kmt6nqn9rfs+eDvFtxp/jnxDo3jC5kurK68HHVdXk/Za8NXWk6jpt2l3cztrV63jq/YzyXFhoPnae98qY/xwW48dfsv+CNY0L4O/Cz4t3E/h3R0ttA+M2n/Dn4UzeA/Fkdlb+HodcbR9X8dabHpGka3pnhm11Wx0K38W6wkLzW1k9odLa3eDqvhZ4tvdcuv2f7jwHfa9aeGr/wAK3vgXUdO8IeKNH+D/AIC0z7BY6t4Ym1CTwZ43a5+Lus6bBAlhqOi2VpNcC9cSa25XWII7VvI/20/Cfgf4tfGb4RfDH4i/Dz9pCK717XdH0N/EfwntYrr4ba34iuns9Cs7y2bxbpsz3MwtILh7230/XoRp6yXV1cW8t/eajcz+PKUVzy5oybqQozpSlUSjOU+d1PaxjUjrGSTUqa2vzxukvvMFg5vGYHL6kI0YTjWxLq0lQqS9lQVSjGksFVqYWUItxcpKGJ5JpxjGjKPNKf66f8E9PhF4w+Hf7OOmr8QfCvwp8E+JvGeq3Hie78O/Bjw/pPh3RNMs5LW2stOj1O88O3l1oviDWTaWomutW012s2tZLbT47m/MBvJfsrX9V0Xwtptzf6rq2jaHomlJ/aeoaprUuNOs7GyWK7u7jUTPc2zxSpEzSR3T3G2Ocws/ml1t5Ph/4tftjfAD9kD4aaR8PfhrFovinU/Bvh6Hw/o/gTwpeQXOk6CdGgjtiPEWrxCcWZjnBMsCC61a8vGlluY4mllul/nR/aN/bF/aB/aO8Q2lr4o12fTfDcE072fgzSxe2Phq2M6u0Jjga6eW8uijMst5qz3V+y7/AN6se2JPhuJfFHhzIebK8txmGzfNqEJU6mGpYmDw+FlTg3KWMxcIzS5ZJwdGjGpiFJpVIUl7x9bwT4JcYeIGNqZ5mVCfDnD1avz08dWwMKWIxeHU4Qj/AGdlMZ00o8lv31WVPDK7lCpiXpL6M/ao+IX7Oni/4oXnxL8I/Db+1/GsfiXxE3/CwfEfiDVN940F/cvous+F9E0XxDZeE7Ge5Mj6pHPc+HzdPfyQ3LINQW6v5vhvXPHdzrGry6rc3V5d3F7P5scmqSzTXiyBIn3X12V2Szee0nzxOxdI286GIvGa4KW71DRJI2vb77ZfNC32W1Ba5hizGiSBt8rESMxZjJIp2hg6BkGXNKEF7/pOpysrTmGWNYFUJA5O0MwAMcs0TNsaNhzlwDvQmv5T4izXG8SYutmeZV4Y2mvcw0cPGpQwWHVRRc6dDCu6tdNSrVJTqSXxTasj+6+EuF8Bwrh8NlOS+2p08NS5ak69SWIxtbls08Ri5qpJKUtY0afJRpLSnSikkt2XUtTvNVa9RriSYZit9w2iKLyzm5tY5FMPmXDOzxtKQsfzMuAGJ1ftColvOZoXa5lFvhXjWQhPMz/qFeMyjEjySNNHACh246Pz8VrKt+0NrO0xvTNPK0skkqsFkLgTOMzO+0ebJGT80eI9saAk6lnczXlzD5ahEgGJLiSJVgOwbHkUonmS73D4+WRHLKsZ3MSfi8TTo81KVChS5KVFppKUZTjZ3Tjy6e9dw2tq2tT9cwE6lOFN1L81TklFOTnONRSanblSunFpayirNW301Lm3hvrm2aZ70+Qyp5iW5JHlMCIgHikCRyMkksflo4AZyXihZSdy1soLeZnfM8qwRXEEMsyszGTaI/tBEf3VVjshUmNWLhpR8sbb5lsLIwIZ5F3oN8KqkUhlbpGWB2kTRoTFE2yXh5ZDtDOyXOjf2nDLcTSJC+5BGkcjM8UfmIfsqyQyEMYl2t5i7oVVTEIsrhfh6+YVG6cZSq0KDm4Ri7tSUp2cYqKTly21u+qbd9X9Tl9Wl9Yu0mnNupJLmcZciT5r6bXjb4WrWucDZ6NZW7XOsapLDJqTyyNFAAD5MI+WOLZ++8t3+RwVgIOAAEWF0Sc6Fot+JJtQjgM5LRhYhGs0BbcCJJ1Vm3DYdwZzLh444ysKktuXukl18jTij3cBYzzyyKSh8pJMtcxJ5iM2PnRFZcjYvyeZjnraLzZLZ7PVYpEiYNcyRRI9tBOjFnO0Qu88qfMHaTdlg53kSAn06eKr16daqsdiaXLyYdNOolQpwjenBcn8OFRxTgn70m9b3PSq/VKjlTabjypW0jGTUk+ebklzJ6RtFy2S0W/gfxT+A/hvxvpt5Zw2ps4bVBP/AGjeJGsl0GjcmAyeS8yWAkbOyIjzHYtJ8+1a/PHX/wBnn4lfDTX0vPDAvE0hWS/S7nR7jTGjBDIj2cu2WVWLKTIIwnlOpeVVG9v2Cl1DRhqDoIZZr+7YQG9ubg3MUUcQyJZ7dpTFAiM42R26Plm2sjtsaoPE0OgatBHol/bteq4fy4mlFvHlApczSvie3t2UqFHl2/m4Cx/LCs1fq3BPirxPws8Pl2JVXM8srJKdDHUfauFPkip1aP728m5STvUnTg73VJJM/C/EXwQ4V4+nHNsRB5XnGFkp4XM8tnHD4l+ytKnSq1400vZuVnJckp3TUKkWj8bdP+LHkXqaf4wsW0yR5Xke6Ef2uxaR32OWcAXEESnCW6gSxK251YjDD0fxBqmj61o6T2c1tfWdpbtOlzI8Lo2RIkJjaK4dYnEAZWdo2kUsBIiFgU+hvid+ypLqaXGtCzi/syWFfs0sG6KKBJyHitrez2pdMib2OckGKMO7EuRXzRr/AOzrrXhe1uP+EWvtRt1cxSXFpG/2izumX73m2zKDuDSLHE5RGDnaT8+R/ReTcYcD56sHiMDmdPB4uNSKnh4T56FKrHl56dRxb9lJL3dZNL01P5D4l4B8Ucs/tXCYrCUeIcqhGrTpYirOnTzOrTt7vJTlBU68W7yumpyi+ZNt8po+AdURbi2tHmgjQ3MMcLkyEqFhBlQzRxyFElTDxKI2jkZAf3Xb7MsNamtrKa2S7XUII4ntWkt7yZpVltzC/AjljuZSg8pGnjViNzIqo3l5+ALa11nw/eW2k6voix3TIql7CL7SXYRpI++1AkmhIVXBaVtgkSSOOVVeMt798OdTvdDvEMo36ZdXHkiG5tftjR/aUmijSYySi4snZFijXbDJvLEsIztC/p/t6NVU3CvStyOVKcGpqo20rxak73Wuz2u77H8043Jsbg61f6zg8TQVCUqeJpVadWlUw84xUrShKMXFq+runbdWdz6G1zXNJnsxLewRoksM8QiIleZCmZY5ba7HlSu/ljLl0LAoqOxcl35rR763vb6G2U2yzxCN7SyRwobDtPJJI0MTiSMwON4QEsAPuu4Jo+L00qe2jubG6+0Ce3lNtHbyIYoLqPMMyRWyyPd20iTGI3NrKrpGqrK5kkkLpwmjLq1nfW7XaiOP7Nm2kmS4Ee1YXhBdom3bZFK5BjO6ONgg8svjsoctSi4u0m4u97tRbXu3vbWP8t++7PCqfuq1OShJx5knsmrte83e+qfNFyb5la/U9g1e1ka0uGHk3R2+ZEqq1pPb2yGTKygvcRyqHRCz+WsZXCRt5jEL5HqNnLHM3lvMjbY42CPDcQyJdosbucSIojULKrAxMhQRKki7W3dzbG51hHtrWZbwsqLFJCIW89SzqJhEqx3MCwXLCNopnjVwHJUurPXA+NNNu7PUALu3hjureNhDm2axEsPlSLKcuZYWaZhJHGiKoxMRl3iIPDRUJSq0q0o+0S5klGUZWUb2SWnS/dPXzXfzKlFVaV2+eGntE2nKajLlnHXbRpfFe1rOxQtrJUuZUgv1jLTRsVNvKISnzSb4SHNvAsj5tiCZyxdJJDvIx3Vp8P7TW57Wwe4ks1EH2uVIpEMksxViJl2RO8TKyiPyw0h2KBufLF/ONL1S4NzJHObOURqix+dbs8Ztoy8KRrkRs6GIoweKKM4KFGVmRj6lY6tcW0cU8BEd/DHC6zxxlbUADdJHIJIiWeFYxDl5oiw8tCIzEXNOdWPKqTu5ckeV3SV0knK7s2r3k7JX69Ca0aVSNSbaVOLlJK7hOUqdm4x96TTleyXLZ2vs2bKfDs6fYKqahqzRJLOklxGZ4JEDZCo7K6y+WY0AVJ48ElBKUBRDzN5o93anzmkU8xLFEZfIkuVjwwlm3xK0bOiKHZJJW8vc4LrOSPR7XxAXIaOeS4EbmWaIxSEROzSC7M8TkeenWOFUi3BkTCRFDt4rxDfzhJnWB708SuZbdmVId7SwKFRjhXxtSON28sszxtw8I6qXO60oVPclyr2c+a6cnKyVrJqzs1qlZrzPGxMY+zhL4KkopzprWLUUpxlzW+K2jirarVamIIrO4mPlypbSoscoHmANMjlpC7xBfNjJDuz8OsiAOEUgCpo9BspIZJpSN0RURNJDDBvlM8aNF+/iEAy3mM+4KRj5d5ZTHn20EdxdSJBC8V5M6SXCzXBNupjG7bFHsC7G3Dyo5GUbVdGV1jff1MemanIE/wBJjDMzx2yNKJDEjYwwDuY2ZkAQPGpa1SMLG85f9x1wapc7q1E+VKLbas3ZbJdey7bnFSd7ThTg5Xk1Ft2aaST3std0rPo9LnP6toCTQJtg0aS3GJZYbyC0jeaKJ4/MjgunRrogoY2Me3LspAVsba8i8VeEvDdvaPPLp2n29uz+fBc2zrbIzXPlyhA7JGy7IzI6gBztRSxdn2t9D/Z5I7u4upIQ6ssYuFd1gXy4iqM6BfMYW7A7oD+4VCVYzQn5U53xMNH1HTfs915V1ZiO5YRXUcS75kU+VGk/mEtsUqQ7newDgsSzBNXPlfM72srK1mnKzXmrrq7IlUZzVXkV5pSkozfNG6XvJXtonqorV266nyFP4RsW05JoIg0V48ZjuI7NpTEEMwET3jOvmT4GG2yALhAqnb8vcad8OPD91YR+XLIsxZYyVlaRIGkVnZFLIFQOku1SHLSHLCPbGNnQw6dcQbIWMdnZKZkt7Z5Gdi8eAWKFHiaBvN+T5VnbzdiuFwjdDax21jFbGSeXfMS8Fq8u2FJnMkal9shMYiVSoBURxlRE+EJVLdRqEdJKc9fiUuit2a02vpfumZRim4tKMoxtGatyRhze9trzXel3e2yZ5xc/BXw7A6ql7dwrK00wSRnaKRX/AHURKCIN5rTRqWUYDYOGOA7OuvghoVyJWXUb1ZY2ijInEUDOrKpkkhAgYRhnY481klOYwp2q+/3nSLK81hIWMUV3HaW0Sq0ieV5KiVCZ5I2LSzs4adIP3kUY/wBauxcBtM+HHhuBHNYzlRCFWVSZIZi3kmZYpJGZytugWSFQ5jeMBxHuJIqNR01JTk01yvRpuTsnZvW+6v8AJdWZ1IRSXLBzjJxvzKV4NtLS/Ttfp0vv8tn4I+H5JJLcXhs9hIllmieR7diXMKtPAjiWSU7mV4sjJjCFEaUqyX9nixKiOK7uWmEO/wAlo2ZFX7vmB7byw5ZWWeVDI0y4CyxrkK/01fwSaZcrdTbfsQaOffKN/mwBFRVZywTyonOxXWEhCAsmcYfOXUmntnmGoz2tuZx9n3QiAllLM4LhzMwDxiMIzqm5Yw2EVdm8antFFXd3FXtdb2vfbZPoKdH2fK40/acra1lFPlsnG2ri0n3Wuva581xfAC2iknE2opFKscflS3EZms5WDuWjiaXy5H8sqqnenmKTvfdGpepJf2eEl8yU6gkAtzI8jGCVEZGJIKRySBlLRrgANJtUAtGVYLX0fdWVxIYphqV9dEQxMZo0tyzNOX3t5QaQ/KxULJIS7EKAy5VS9bu0RA013K3mb4o1n2QpcOY4xLFM67YyztBc7WWJVQ7XUMkYJUZNuFPnaakld63tZ6u3k7eW/QzceeUrU3yxa5oaJ3sr8uurT6ro9ddvm61/Z2tBKvnatFbwqiPMsilUj4byFlVHVZCQGJAkyxZXLjJC0NQ+ABg8p0kMsLC5CsNxk+RN/lBS8ht4VV0EckiGPzBh1QqN30fbfZLtZpIZI76WFiZo5fPlkVtwx50jvsLKkbFCM4VmDOVlIa0fCOm6pdQC7urj+0sMLl4ZpgImnXc0bKilvNkdUiLxjYV8zb5bncxUlV5nGLil6O+jV36a39NL6l4enS5uacOePMo83M+R81rc2qSSvq9LO7Wq0+Tx8JZGPy/Z0QStArSvG7RzKpBOVcrMG2sVwGctz8wUmrUngDR9F/evcWwuGPlSvJbtIjyOQrlHlHmICsgEZKlEVVVWLDB+rZ/AsVnb21skaBQokJhVZXfAbi6keUDyYVXLzpCdzumxwcEcRrvgmzl3MU+0gQx7R5sUgXG8XCYcnYbYEmNXjLxoFWQfdkOUpzWjcparfS/S/SyS9Njt9jRi/aKMYNWXeC0083J6Wu9bo+b1022tYYpFa3nUNMiuArxrbKWTLRtEyeZJKsu5REpynO51GyZ7iKDyQIYXEhlkAikhYq8rKjFokhCrOZGXEYeNVGGQKHOPSr7wjbrDOv2xiyosxt4wroscJA+YxqsROUIJYb180ps3EovJ3fhm5jELW8sOyWMvFE8TF41eRfKKMYwqxSSNIzEkiQKNudjImfNV99yk9Nmr21tbp8rt79yIqlTdlGCUo8yk9Wmmrqy2W1o3b8jn0lZJJJo1tZZfMiSMzJ5qqkjeaAySFlJURuHwzKmFVW34BddLH9q8qe3DwsDO7hVQNAm4livL7ccICxJKoqq0ajbvx+Hb2VflVygt1dk8tUGYpWMrMrnzWQhAQSwDDau3YElMtz4ddyglumaZHaScorrlHjWOMtIr58kjaQdkjDDAARkOZUqkmktYLW3W7eyW3frprqy4qj78+Xmm3FN/ZWzs+nZf1Z80sVmiGON38oBSiKE895FZWjjkkyhK46FXKq28gnLK11Yp4JI2gR5JYm2lVMchjJEfllvMLhAInBeVRbgHcvLFxWpDoUFvbo8cjyXKRF3trmIK8Z5mcSLsG5oiC/lq7ARsihW8s1r2HhtW/eAG3gaFS5nkRWcFQHUyby6h+saOBtXbsCpxTndTjNXVmk7vpo2n13V/lbQqDioT/dw9pJJpx0SSaSs7Jttq6VnfzsM0PWbaFI1kineYB2WW5uI9kcbtGjebEZFUvCEZoxtQkn+Fk3HsYPGU8Vn9njub77M8clxHZw+ZAjusrHLyxMuxpAyNuCRkqE3MEXIx7rS9Itdoij2LAI90Lx4DyAFWYSeY3nKGcAYK7WBctngXrDR3ury3jKskJiYlI28iIIt0qOwQDy/LKbGkjMZaQo528tmZQhO6cnKOmm1ndfC+qTt+Ho5U2ormSs203BvmW1k1H4bJPdq5qafPqGsuk8VvDbWMCq0VxNI108hcxgyuG81CI0ladnceaqusgby1cVs+HvCOjDUZry6kvtUvXvI3kt1tntraMPOFmbdK8qs0R5H3k/dMm5XdZK6rRNPdbeCz0+1dAI5Y5J403mNpJZi5jF0riF2PkGNmUZcMAMsyDpYdLl0/UrezWeWaKSSRpJpYpLl2kcwswWWGKKPJl27CrMrYdWRF2PXPUnKDabmnrFRULyaSV3eN0lba61NsNZVErxetO6mrxvN8sVdtNvW+ulndprVdHp62cMkx82CO0HmRCAIm1HZWUT/NHumErlXRAzZR0SRSVUtzniO1+2JGLvUG+x2oj+y27iOOJ4rR8NiFd0ZRo3kOMrKiKAGwqOezgsrnykWUxWlv5jriFI/lRi0Uc7SGQmBpUVlWNSImfdsjaXAGHqVnZtaRpBZ/aGJniivJ3kkjVZCgM0aGJlJ8oZVnSSdCx2MJFLr5jqNT9xTmoO820oxavH3o6pNxd215PqzvaXslSnVp05SnNQinJzvf3acnq7LZP3eyb1PENY1CIR3dtp9tI7sQZbi4t1miWQLuE0W4SMXVCEUO0mwMTgbsxeerZWLXSmVLgyylvNuZZfNPnFG3RRosW1nZGyXBACtuI378+3/2RFJNPDPK4Z1m4dEkEbMDDmORgIxIqsjRyMzL9nG4KjrIDxeo6NpWmfu9LM909tIou7m9nt5reQLkEQxxSK7Ow5GFbCDLKf4e6NaEWpOUk6nLy8kdJXWremnRXavscrwVeXLZRah8d5OXKrptKKlZJXTupaa7uxgW9rZ2MUklwDvRGiWKNHdIlV0ZZgzMu4T7o4JUwmxSxVVIRjctItPFyN1gslnLHAwkluGW5uLV3MrW8LI6KrlU8t45PkQlth8vLrBFLcPdtbzwLLayW/kskkrzSOiyhTz5YESxElCsWFDYZh8y46PTNE1XVtU07TNFsHudQv7iFLDS7CF76+u5pnSOKK3tbZGM1277I0RfKcsyCPeVkAwrOnShKrOXIk/aVKtRqChFJOTcm0lGKu5N6JLWyVzfDUZVqsafs5SjycsIxi5Kc007x0eslaSs4t26H2J+z/8ABWTxQ8XjK9+yPpixiDR7NIpZ54I47gyssMkrRw288SjyLqRbKd+SUmTahP2Nrut+AvCf2Oxu/EVjp8FwktrJp1k9o2tSBnaO5ne8vS01naxSQTxPLZ2Zkcu1vaXLXAWIYPwC/Zo/a78P+C7vxBqNhp/w/wDBpjvLqWy8RW15ceIWt4oX+1pHoOnW97rdm0Mcc91b2M0UX226iW3dGjnUyeleB/gno/h3xXH4m8SeFr3UteXU9Zmi17xhoFxo+q6o1qbixgtrLwlrnk6IbO9Cf2roN14e1yPV4LOWC6/s/wCWJV/C+MfFnhPLnjJ0Mc85q5dSrctPJ60alB17+zpUZ4qVsPGXtP3dRwlVqq7dOnKcWo/svB3h5nubU3ClCGTLEVqUZf2ipxxEqScXVlSpU1OqoqN2lL2cEpJTmk7nzz4B/Y81T9pjx5fat4F0ZPAHw5spYYNY1vX9Qttb1241O21CL7fNB4ckubbXIrue1voJ4xqNvY2cduga41B/MjRvuHSf2IvD/wADPF2nxeHItG8ZXGpQLqugazq8euw+KoNMksNOt5bF303S9b8IrJ/btveSOv8AZt2Sl1pMe8MyeZ7z+yXZeLbT9pPxd4C8JfBK/wBC8M+OdAT4j+J/iR9n1Z/DviLxkZLGz1O0hh1exCaZeOmoR311p9lPa3KGwE0mmRW0jXMn6HftG/DfxLoPw3PiTSYoYvE9pqEekLqlrp3hp9U0WDWDcQWN/o9z4lnS0sryG/js7ewUymS/1uazgt7YyypC/wCM5xmPir4gwqvLVPA8L1suhKEIOeHpSoV6VOpVWLqqpVqYvEU7Th7FzgoxUnVowdT2Mf1DL8o4V4Hz2hg6qwONzSvOmqdXGvD1pUa1Rr2NWMacZ08JGE4O/sm6kovklJtNnybpOlN4Y0e3vPFOrz+F7S+Dy293PcaaI9W1IxJYW2n6NoepzzXmo65LfNNeado2naFYrc3s0UdqkTy29rP85/FDx/4g+LsF94b8CWwtPhzrMUNlerHYeGLjxH4teBGgthqVxnXo31Fbt4rCfwFrkHgzVVv5NMsrPU4b201ON9jVPAEOt38Enie+1LXNTm/s69vtM1mLxBqGnya5YR6dLZa2Phr48u/DevR+Ip7pbOZdVi8ZWEa21zY6ZYeDkjvdaeLt7DTp7C9upTH5H2W0uhfXEMsYt/LQMZrLU70aHcRRWN4LnUHmm+JXwXvIjaz3lzceM1jfQp4/F4c8II5fiKmNzPGqtiHQc1KlTVajScoc37ubfNGrzRtOq6ThDkiowbk2/t58R0qdeVehSWKxXMlSnOmqWHpuMoqValTadSbUeVw5qka6gqk4Kmvej4/pvwHl1RrRfES3d7rEFuLODXtH1W8HiKwkEGkC0vbqRtO1rxa+naVa6bHBaXmq6L480y0tjbCwv9NW+smr9QfgV4Q8P+FdN8ceMbvR7LT5I7ew8L6b4vY6fpOq61Be3tvEftOq2mpX/ha8vJIrC2vRdX8MfiQi6g07Vltbq9No3zT4S0jUr7XvDXgSI2Kax41ttah8KWltHpumWGp29ra6nC+rTeGJr/X/AA2dJs5LSPVr2b4Y+MhLZ2lroN83gRbTT9g+3tY1w6Lo2m+GIbawnj8Py2//AB9abqdxo3iLxHazLFq1+JvE3h1NNvIbbWreU+GjH4gt4k0+LSXs7u1tIredP6C4a4YyTKXCthqNOMqFJt1q1qjqVp0ffiq04xvJRqqc3GMVTnFKlZNRf5fxdn+ZZk6eXVcRUrRrTVWVKlaEaWEjWhaUFG0YqpWoyp8rdm1OVRaNjdKtbu+v57JbovoUWY9Qj8UeGIo7ObSLLT7ppJLDxP4Nu7vw5qTPFOd9vqs9vdS2rXCjTi6uH+qfD9kPGHhHS7m61fQp7qayP+keHdQmn05rWS4uNPtjbXEjyM9tdWNsqmOIww/2hBMyAl9qfK/ha3tNd8pLGG1tZ9U1nVbKzfTLbTrHVb7R7mCHUbqDVJNGk161+z2M8FncpcWV9oEkFpHpkepeZcRebcWPC/ivwZ4s+NunaVbeMbeXwtoMF74F0yzu79L3Qr34h2iQXFrc6Qsb6nYW3iOKSHV1s3udR0jxJcySXQEF/Zz2sj/aYevTwcoSqRap4qpTjSc60k5+1lDlac9lSjGTsndKVuWD91/nGNwNfGqtKlD2bwNKriKsqFJzUVSvFQ926k8RJqz5ppqk37Rxg5L1j496LY+IPh/4rabQpfE9ppnh9byHw7o9jqNzruoazpqXmpaGbLT4Le4/tGW21i2tL60sZtP1G0uXt7+GTT7/AM5Iz+Enw48X/FSy1Aav4fg8cfCfxdN4iubPxH4G8Iaf8PtV+IfibUNfvYpdD+JHxI0HwfN4H1fQvD1tdQWWla/pur+GdcT+wLe7muoR9rtrof0V61ALIySx3pSIRPbwT2xWe6jmRpvt72kEcTztJDHGt4kDRXsZMEo2COEKPzp8ReEdP8H/ABdn+JXjPRvhJ4MtPGXibRPEunaZrPw88I2/iq8stE06RIvD15c2XjTw3L4h8WTaxb6nqGh6hb2Wvpp+5NQ1aXZbA2/NnlHmlRq0a3s5+1p0qqvGCVNtTjKtVScqSV9JSbvdJWUpSj7/AAVmKoYDHZfUwuGxDqQWKwkqsZValStGPJPDUcPy1Kc5VI80pzVOMuanFOopxhfibb9pT9qP4V/B/wCHHxH+J3ilPF+hXeoyaHqWteHPDFiI/FGuC4m8LSWSXMvh/RLjSPDtveaTq/ijUPFt5pVhb3iT6dY6BqEqXSq389vxc/b68efHbxBC/wAW/hN8JPiyltd6ha6FFrujeOk1WztL7V7i5Ok2+oaD490bVZrJrrcba2e4YRI8dtBFHBDHEn9udta2t5ZRWE+jWD6Ze2gtJ9Hv4YJY1W4t1e5s7iGVrmz8g2qqJbZJGWYRO7GZDmvgT9qj9gfQfFnwv8WXv7IXw++EXwg+OWqarpOsWXjnStF0PwnqCWlpczS6tb6V4j0vQ7y48O3GqwPALe60b7DgwyeZd24klaTRZdjVFy+tVMZQhSg50KznNxqwUVKrh0oznyzSjyq7qRSk4yk3Y0yLi/JKGLqUsZkeW5biMbiZx/tLD8lHD4fDzqSkoVIQpR9lGl7Sam6fOq0VThKMaVOKh+ffhb4tr4c/Ye8O/Eix+G2vfs9WfgW7srnxf8O/CGj33j0T6JLrltoonbwl4l8SaL4h0rw14w0zU4LQ+NNX8Tf2vpEFg8em3N7Ff2utD59+HDeELPwhZy/BTwzc6j8FPGsOp+L5Pi78afHPw41HxF8BvFut3N54b/tz/hGPH+jWGhW7aVqOgyvY6jpOo6hrmv2tgkGn+Lba9e+0ubhtK/Yx+I37JPxk8D+Lf2jf2wfg18IfGkzWeuX2hzXnjnx34g8UeGr3VZdO1eDWbfTvCMmkappmuQLeade2mtXN5pupD7TFqHnWyTrX6bfF79nHVNU8JNrfwo8KaR8b/hjpUFz4evP2dPhc3w08D+BPEWrx+IbifXfEF4b/AML6V4l8GXlxfRWGpy6f4bmneea2Mtj4hitxaPf/AD2Mo1qqmoYeTcJxUqLi6sYSlUbTjTcYVI8kdYzdJxbT5lKe33NLHZLl1PDRwuKli8LmEpYiljq9PFYHCTlKMYypSqV5vC46rGo5SwletmH1aDqSp1adGkpKr8H2uhWVr4z0qy1Zb74+ftMQeEHi8LeJ7DT9Q8IfBX42eFriyVJ9F1LW2Or+CvGlpB4cvJdLNzqeleFPCmpT2I0/xBq+u37pHbafiSKG60XxB4f8a+NtH8BfDOy0y11Dxt+zB8I7bwhcfFL4R6xZzbpNY8HXPwmmeK+02G/uRf61deLtHurWx0bVbqyvtHNxs1qHr7/T7jw54c8QeFNT/trwL8NIordPE/7MHwPsPDuvfHLwDcS3kt39sj8T+DviRP4hvoNHvt17NrPjnQbqwa01G4t4fDdqt2y29O90TxD4aitfFmneHNF+HGiWmiWI8AftdfF288DT/E/S3Ecc0Ph/4gaB8SfDvhfxBf6s1ncHw8r6YHGiotnFp2s6rb2ym58txk61WE44h05zlL6pGMOfnnFwslCTlKMJXSnNUoqTV4O8We5TxEatGlKOJwk637hYevWq8s6UF9Xq+zwk61OdCLlzzcKGU4GvUoKMpYPE16Up0Y8Abi+s7bSvGvwn8H2/9sjRLZfAX7ZfxE1rQNcn1qwgeWxvtI+IlhFo/g3WND1d4be58OPquvaF4m8XHyobaCO+0O5+0xfBfx48b6FrB8VeGvHlnL8dvixrdxo+rax8Fv8AhNfHen+CrTUGVgviz4Rvqnhuy16W8utNaHOheGvFbWlzYSNDBBrFnZ2kNv7d8XfH2ha54wl0rXdW+IPxK+LPi3RNOhnaO+fw9+y18YbaB0a3e4OqTePvCslv9heJWutNi8J+C9N1nTnm+16WQr2/y9q3iu8e4bwbpeuQ+DLS1s2D/s7/AAsi8M6v8RvDbXVw91I/w++IXh7WdAvLr7dJANZk0jdq1zbR3d3FL4Z1eFHnu/1rg3JIUYRxFaE1iKyVWCcJp042s4SUrTcvi9nKbs1K6jyH4J4j8TxqKWBwzoRoYZ+wq1IzqSnUcXG8ZTqVKlWVCMo8/urDUoSSlGhhZyqUF5t8cZvAdj8KfhB4hbwn8XvgtL4etrjSYh4P1tdVuPCOpaldXUaWuu2+rjQ9QuNUuk0FruC3utc0G5jsBaXAS/F0tzbfcn7GnjzTvHn7Ofj62sfH+qfF/UPCHjK1NzqPxJ8H22k6xaw+L4tP02y028ivvF2rRapNNe6e8bX6eJWcfahC0h2qg8j+HnhDxxpfiz7fefDbwdZ+CPEfhzUG17xp8Z7630n41R6fYWc84uvH3gbxG1tY+O5rCdVvLeOHw1rTXWnW1m516ItMI+7/AGeIvi58N7fxf8Q9b+Kngn4l6ddF9L+G2gfDzwp5dgLW31qx1HxHOvha48F+Ep9PvtV8P6dL4ds7GwQeff3MM9zeRWmnQajb/tGUqphsRhsRL2nsq0KlKUVTdO1CEbVKqnKcLpO9nCnOzjbmbaP5wzapDEYStRw7cq1KcJRvUdRurUleMXyxlC9m27zguV87umfafw/+Gum6/r0t9cONEFnb6NfarDo981vaXrT3hMWjahpEUNvpkmm63Lb3kV9YS215PPaxvbySxSzKsPh/xG8B+CvGOuTeHfFc4uIvDFzdRabcyQz6zp9jM3lR6pp/9laJZ3dpZXU7/ZLhH1O/j1G2W3ube10+K0mmnl8k+J/7YHxB1XQPDGiDRvhnqSatrOma5qnwl8Sa7J8MPi3BoETxmwQaRqfidYZtQa+R9d0iC3e+vjG2h3scMrRSlvqzxl4dj1zVW8UWmnMNM12z0nUbCW5ubrTtV/4mFiJrq21U3i6VqEF3ZXUUlq+nvrk0FuYjGulI8HnxfZ0MLSxuHrYbK1LGThVpVJqryxclWUtVHli6lOPslf3IyUmvaJWSfyWJxEsBLD1cxlGjCVCUY1INy9nKnOmo2nJtKpLnnz3bhbSM3rb7/wDCmpXF/qng7XrP4PWckHirw6NI13WodQtfMggCRRyx6nFK0kd7btBAtwJ5Z5b2ZUSGXzp49o+e/iNrqwate/CfSf2ePHOtXtlbap4os4dI128t9MvbZp4mZNM1wLzbSyTR295a2rCfTDPbiFEJEwPi3/wrjTdJ+Jfww0rx740+HniLwVplx4r0XVm1pbyK0guEt9s2kaeZrdlg866idhHKL3a0ssTuYTCnC6T4O0H7R4Y12b9tjx7f674n+Ht1NoVq9tFJqd7M9uiTX1mIGUGFV8xDBcWzapNbxPNHqIaB7mD+Cc/xbjh8PhcLicJS9g8Ricy5YZRhvbVKK9jmFDBuvhadGFWNfC1HVjOUqWNjCU5Xauv7TyjKIV8RUzOvTxyw9VxlgKdTBcR4qLw8qc8bl2Ir4jL8fiZzhTw1VxtCdOeFjzaRSZ5zpegadpi6V4bH7K3irRfEEr33ib7NrOvXetWMGntNezS6jbXsMgax1eKS3eWNdXW8gikgUCB5Zdj+zfEv4n6P8A/DHhLxr4d17VfFvxF8e+EI9NsdHg06JRr3k3M1pba54iVd921no14s+nWVolu2oavd2klsuoWsEV47ej/DDwZ8UtL1j4deFPhh41s/il8Q9Y8P3el+MfEms6bez6B4c8MTa3qN/aeI/EV7JcFLUWVxqOof2daTyLq+rSILSC0u08qF+8/bo/bgj/Zt8Zat8Lfg3Z6SfiFoGjaN4dvPE134e0dbTwNZjTIr7ydF+1R3d1e6xczytNE99df2fp6XEwh0iaSO3vbnwstyilgKdTM6WIrUMXmFam6coQp06+AoSwsakvqdTD1KdP63iKbVHEQnSlHDUkqFKEKMqk6n6BhKWLznMcDl9HL8LjMIniq9TCyxmYxw+YRpVXhalTMKeawx2LweWQrSoVcPUp1YVsVNVJN1KkKXs/zY8EfsYfth/tR+L7bx78StJ8QeEND1e+spT4++Ln2nw9bm380Bjoeg3/2XVtXit7SB/wCzbDRNNGmwwrb24lsrYRSx/rZ+3D+2LpX7AXwf+EfhLwprPiLxn8TbrwLoug6CniW9kt9Bt9D8IWkujr4x8U232GPUb++v9Thu4YvDtprkYmkg33uoSWljbwXf872rft/ftWJ4sh8V2Xxz+J02uw3i3Sm+8Xa3daS0kMnlraSaRJI2mS2LEtDJYPZNZyRnD2ojjKt/Q78Y/gd4Y/4KA/syfsw+Mfj98LfiXp3xB1bwvJcX1/8ADZbHQ9b8Ky6hFaLqMmpr4ito9Kt9B1yazi1GystYg2WaXhkhureE3E836lw1lU6+W1KOC9pQrxqYd1HXhGm3Rm3epRVNqEaspSkr1Odtu7la1nx9jqmBxvD88+/s3GZJQr4mhTy/L1Om/rEcNJ0qdeWMmqmIw1H2cYydOdCNotSoJzXtP5y/iB/wVd/bh8b602ryftA+JtAitriK6tdO8JnTvCmgwkfLDayaRp9jbWup2UfSRNWS4DKNtybl5Q1fsh+zv8XvBv8AwUo/Yx1bwR+0JoMOsfEPwJ448L6Ncal4U1Ky8DXurXt9pGrnRfGWi350q60uy1+70i216w1XQprX+xrxrDe1tp0OpqkXzPD+xZ/wSQ8BfEy3+GHjb9pD4geJfiDPqEekL4LvPEem2Ph2LWhdS2Mei+IvGnhTwBcaRYtJdBNO1Cez8QPHZ3LOZZYXgyv7QfsofBPw58PrPV/Avwp8BeDfhr8LvDWtxS+KPDF1o154k15PE9lpsKJdN4p8QyzX+v6tPO9vrGm+JrmRItP0Y2dla6GY5rW+b9Fy/LKvJ7Co4TpThKDpzqSxDu3GTnKblJxk9kk2veTtofkfE/EeDnhfrGDy2tg3h3RxWBxv1KOUU8M6VSLksLKlGNWvTlGSo80IyhKVSE5VIzcHLoP2Lv8Agnz8Bf2LU8ReIPA1prd/498bWtous+J/GN5o+reI9O0OBVkt/DtpfaZo+k2kOnxzxG5v5ILQy396qtc3M8FraJD9DfEr4k+DvBVhrGoyaro66tpWmJE8l5fJA15dpZ3+p6Zol1qqQ3M7XF6LK6uxZW6Xd5HbrNerp86ukVz1smpx+F9P1a8lnvdUuJIZb68vboy3UirY2IURNbRs9vZt9itklS2tLWxsZrl84We8Z2/GDx18cNT+Luu+GtStLFU0zwZ8ZPEuiar4W+GnhjT/AIn6r4asbgm0sL/xf4/tvGFv4b+HniG90rVL681HU7BNcuNOtBPp2g3Ftd2uqWMv0raweHjTo0lov3cfe0UeWMr/AGtL3Tbs3pp0/JcLhcbn+PxGKxdepiJaVcRiHKN+epBunHlk7Wk4OnHbldm1fQ4rXfih4w+OGveF/EviRPEPibTPHHw++J3hvX9U8Py3fgX4MWF9pOo+Lm0uDUrnU/D2nfGi4kso7DTLDT59C+ytcI7eKrLThN9psp+L+E6XFxF+zzq/gy6F/wCG7bUvHPw91ex/Z/8AhjrfjjwPHIdf1uK0t9e+PHxK1LT/AB/4d8OE+J7SfXZtKmcaprZuLjTruFUWSPHvdSsvBgtbjxB4o8A23iv4QfG9rnUpPHOrQftI/EXSdF8RNZTRDTNQWy0w/DufWodB1q3tbM6ZcWukQQ20ryW19FHcXvx38dfjt/wkesWNn4Rutfu9N8L+OfEPi7wvrmrXmm2EuhvNd2s9lYWel+DdG8LaZNa6Jdaal7oUOrWmp6lpWo3l1eLeJcPEY/z/AIl4+yDhaKjjsXTxGZVGpxynD1KTxs05wSnJNpUKV3K1TEzjCXJKMXKUlF/uHA3hlnnGFSMctwNTAZc7qtmOKjKllmGvTlLlam/Z46q6eJpuNPAT9pF61KUI2kvrLxX8Wp/DPwJ8fWfi+aH4cfGfT9Y1tfg9dHxVrfxd8XS6DfXtq/iK28Y67qHi3xff+HjqeppJrOnWWla+LexfSLfS7m9vFg1KG8/L74WeNvE/wot9ZtvC/wATPHyz65HfQ65Jb+Jdbs7LUIb0ST32dIsrxLN1m3bpmvxfSqrOPtJUuG8z8Vv4z8UaheXt54rvnurmW7vnMEARb66uZwqNLJNPLOWwRK8zuVQPIWiLO0tL4N0LVEs5I9d1qW7vYbiSaJrSJbS2C7iURd/mrcu4Kb1ASKSY72i+RA34Fxbxtmee4KdStmtDKcJUl7KrluXYjE0sTWpXbTxWJhToyqu1lUVJUaLhyU3GqoKR/VXBvh7lPDWOngqOTV87xsvfqZjmVHDzwFGtahFwwlCVbEKjTkl7SKrVK1aVeVapzUudxPZW8TJp1pNq12L+UFJGt7NgWEshkKrO7g79p3DY8zO4jBcq54fgTrv9rXqgu8rzB5JJIikkwk2ssiyhmjMUcBzBl1YBmjQRoFfNDV3SGFElYPLZzfPJPcGRlSRPOcrHkSNGFjYGJVYyBkZN3llafqFq97plrp2iPaWMEdu7PNGAskrzRvI7ySbg8qmRo9ivINuYl34ULX5bgcuwNJe0dPkqYqTjCqnFUMPT5UnJ+7zcso8ru3KUpSu9j9wxuPhQq0qSpKs4UfaSw1OyrTqK3NTX2J+/dWdkrJp6jr24trm7RJJAXiZ2do4iYYFZt375oXCMNyiMvKvzsAoBJj272h22kwajGlxcO4kto3liLAI0uZ5FiiXfm1MoKmSQx+fIPKdlj3bx57fWF7FbtoVjdzwy3ulxRx3NgsCT6f8AaYZg9ysqErb3kRhY28cgNxG7J+7XzNy9Lp2gXXh6Cxs45boFYEeS7u7qKS8ZJmkkkmvrqaNZnkx5KSSMHlEYERYHdHH04rC4WGDlR/tJRnKMqVKlRpt1J0/iVRzl7tOnFq3LG853uklvx5fjK1WvScMJP2EeRVJKUafs6zkr0a0HKU5uMbt1ZJQ0vzN2N6+8Uia8SPS7OPbE8tnuhtpGgwrJCqEIdjKYy7CElpDuaV9qMxfodJ07U9Qu7i/k1O4Qn995wtmP7z946eUd8Ua7dwQMUUsD5Uflq2Tk+H9O825tYIhPcRNOVuJ54n8hHMpJ+yFkEnlsFUNK+52ZvkMSYEnp+meXBfz2dlsaba5aS4linjtv3bB28gbSxAykRIVEBQ7FGEX4vHZlRwdOVDA4bmmqU41cTO8qnLHl53KVROME2nJRalo9tbL7XA1qtWkpV3B+zqSVKMW170ZJayjZStG19Uk3rfrVawjHlW0Jl1C+ZVkkkd1eNZEgJ3SXD7Nq78ukYZPNIjRg8Z2tYng1SS6SxuXgsdJMUX7xYna4mdTGpldo5opIo0jkQtChOBsBhmZmjbQ06wdLZo7iApPdRn98zQ74zIzMbibaVKMcu7SuS0QcZysYWr1vpVq9laj7fJcFXWR/NEUDl45oyUjVgDGVJTY7IXc5EqlipPyyxMKapucY4hSlXSnFc1nKKbml8MHFr3bRV9Wke7Ln9m6dNR9+nH20qdRwq04P3U3JyUuWMZWu9Oku7xbqCd40tdLjki08TMLm4jb/AE2cEIrzkTK4tRPjbGrrmJfndN531zmoWaMWsNJt47dZH8mT9/OTFJ58k7zSNtEkk7jyzIxZnCOIk+fzN/rMpsriX7Fp9gl1cbFl2gs0kZ3CSOX5WSBXlMeJQ5S4YlnZE+Vo9nT/AAvdR3tv51rFLdTSMPKgRGMDyhyZZj5hVpJQgJViZNyFiIwEry/7Vo4GnU9q4rkviKdKcuWvippXjUnTbScYr3k6ji7P3E02duDtKHsqlZr2seX2kpKXs1T1ior3uVyabfSzu9jyvTvAMNnbyyXL/bEmi+ZUme3SS4XDCK3CEtK5G5GzhdibxsIJrf0f4a32oGG9lht9O0xUdHs47dbsvDE8qpDLflSWclhIYRuePyzGXLb0X2y/8OWxX7KYG+03YY2dsjNNLEAUw4AAYM27BkbJRA+5gA5XlPid8U9J+GGlWmg6dFceJPGOpQR2ul+FtLjWa+MskflK626t5sQBZhHcsBFI6u8Jl2M6fL0uIeIc9xdDL8jp1sdj8wrunH3UoUaCj+8rO8lh6MKVNy58VW5IUowk3OMdXvmGJyjL6H1rESTpUU3XS5pSkrKb5YQUqk5Sd3GjT5nUkkowlLQ4PxjqOi6Zpdzf67eWlrZ6ZapDbWwJgjkDLteS6lldYVWKIPGAo8xj8kO1AC3ypDpfiL4pC+uPB2lQeEPA0Qf+2fiR4mI0jTUsxK8c1zpFxNLGt/ciTfCDbu7tOI1kubZipbf1rTNF0e7Hiv473r6rrCH+0NP+F2jzs2mwSyqxtP7bvokE1wI41VHhjkmUFXDNcQtLFXHanZfE/wCPl2sVq39h/D6zQW0Ol2Xnab4Y8NwxwosUtxcgeVPcRRBGmhcy3AKqBDbxO0cP9B8I8NLh/CyxVLH0KKjGFXF8TZpD/hCwU7Q58Nk2FhWhUz3He05pUcXUUcrlU0jPG3hSX4ZxVxBjM0xNXD0MJVUJOdPDZbhk/wC1MRGUbOvmE5xTynB2Sh7CCnjpczc1hnFnN39z8L/BVxcab8KdEPjjxN580WofEPxKYbiNp5UQM1jayeXJLArL8qmGBcRxO/2tS7nxjxB8J/Fl3cXHjDxzqo8MRXmJ5L2dmSW8jUpJHFbWUU0X2WIrI5VHt4oE3lY7bcghH1Xocfg7wLfRab4B03/hY/jUyx2Q16W3L6bBftiG3h0SyskdpJ/tWFijt/tc9xxGLgpJ5C/Q3w0/4J6fHX9ofXNW1/4h2+s+GLfRbmS2v9L1vTGHiCFbyKC6hTQvDWrPouiWrvFe6a72Wt+KNHvprMSX8FhdGJUf9x4SxOOxGKdTK6WJjTq0lGvxHnKniM7zBRXPTpYPBVHTw2XYZtOUYzo0acY8rjgufU/D+OIZBhsDQocQ1sFi1QxCeD4cwNaOFyXBOtCMKtXH18K1i8fWernP29WrOpzKrioKUk/xnm1SXQNWiTwUdX1eNbkC6nlVgtxNLhlgERXcIpZImTeqxYVijlgqSD9A/CXga78ceFbeHVvA3iTQr6+t7eSS+nsby80yAhFkgcana28+nWspEiQeVqNxBKJBPCLNDHKw/X7wv+yPoXwS0aTQ/DHhHwV5+qz6baXet+NfD3jbwn491yWUR6hYWltr+hz+LNIN8scGtW93Ywz2NlYPYMb3SptMl89Ow1j4TaZOlnr/AIEW08SXmneG4dX1Hw9p+laNqniK1W3is0luLa6sX8Falq9nJDq1mn2szQ6R9iaxht7a0Rv3WnEXitxVw3jFl0eFq/1anJQhmmPxkcRLFrSLqcmBjUjhnKfK1Gs4tRavCKU1H8iw/hlwxnjqY2eZ0cJWxFRToYbK8POhlmGotKVOnbEOpOSqQtDnnOyqcydaV4yf4daZ8Hdd8GamnnRagdziaOS4MaReQ8m4SGWGaWI2+ze5JYlt4zyGVOw8Z+GdH8S+HHj1HT4yYrg29tq0VuWuI1kjaIwNN9oRpHhYNKZBDL5yjyHjYkBv0fT4b/8ACZ3d7/ZEpstatluvMt7zw+11YWlnGYYrgi28TadpF3p7SlWjuSviFooJrUmO2lkEs0ngnif4IfEYaVqbabZeG7zR2MWqR+KbTxFpmnW1taztBEbOWTVtRSCGSC4uGklS7FvNJCweE3KRGaqyrxt4fziWHhmdSeRY6nO1SpKbnSqOyU1CrCik0rp8qU3ZvqrniYvwdzDKHXeFr0MyhKPNHDulKhWh7SSdOKlVl7KUpNNr95FJWbcbpH53eIvg1rHh6wstYiv1ubWaFruC4WGV45EtFQDdcAPGiISI/InZpiWHluSNx8nXWdR0m5R9QNzaffW7nhtJEjuoZAcOwLCBmJBR2BkbaqM2wrtX9DW+GPjxbO+aQ6d4n0myu3sbrU9D1m11Gzso5IovIlvp9Gv76xs21BJVa1F3cRTTPtKpCZEB8N8WfAbV5Z1ntNN1JVtYt1xutJTI0jBlIKy2zxX1sFjWRri3ubgqJcIMsCP1fJOKcrx9V0cNmuXZjzKDbp4uh7aPtLcjdFSjNaL3bwTerto7fm3EvC+YZdhpVK+XYvL6kJqPJ7GpOjU5XBOca6jOls02lPlbfS54dF4ks4rJ76Of7bEVM+DLLbs6tJFApupGl4Y4LsREVPmRjy4pN0Y5e48QQ3sUhjupp4oZ2I8py5ilE0cDGFFMUxEMrtgOkh2Ajam4oKmt+CvEnhGW7t5NNd7S6iZIJLqCZN8NwcxlQNyCRt/kqwaRFkzg4j2p5jYy3MepyWVsklu6SyyCFo5FlmuC4e4QMyIfL3ZRov3bEtli8aHyvs8PCEpzlGXNKTaSc024e5d3TdldPXR3ukfB1pVKUafPFw5LRnFxfLzO3V6O61krtJvfRnqOl3l19oKNFBOHeWUx3k8kPztmQSTI4dll8psI7OyQPHJKQPNLP6hpKTXbWyRQLGyxweUUuo57aUgziSOCaeGN4l2MTKJFKvM6Kkmxi58q8PRy3N2LW5lWGWaZj9m+aMXACKZPLO8OFKrJIp2xSudyYl2oK766tL3TbeO+siHh0+Jo2tJtQDM6SjbKYxuDjZJ5YCSKZUQSOSyjdWs6cZJxnZWacbtu+yXNbXe61Suk1vYmi4ptS5Vezv7OLaTktIN6xdr3cW9kkt0X9S1CK11M25MjRq86OiSEAoI2yQ0J8xmjlmxIEKeXGClu2zOM3WoYBpzWslvDeJ+5kCXEiyoyTJIdiW/nh4jsRsRyFyQ7LvJQE8BbeKvMvFvbqLyWt5p4GWQxTTRTuzyoxl8sLIhlJZckI0jK4ZWBZdifxCtxpRQefdG2ni8pYJTJHEjrHHlArIgMKJGyttDsqgxCNVm3CjKUYSlNR9noouz533lpuvsr5a20wdSnHmUYSfPa023dJuNno7e9qndbLp1467vZrK4eG1Mjbncec/2YwWkmx5JYztkdkjfyofJkw6AyCNGZiTJFA090BN5txIkDooyI497BSHf5nf8AdB4SVeAOjrJEHVfMZV09S03zbed7KMEFmlkWZY7ZnbpJE7mNGiliLoGLMZZRy4RI4GXhI7i/hkWxExikW7y0KyxSsUcGNdwkj8p40jkVXfk4JcZZNy9NOXP78Y9Emno3Zqzetr9dr+ttcKlP2ablzNK0ko/aenK/Nq/3O57vpniEWemQT2ifvJhHBItu4cy2sqGC4aGULGHcPISjZaORCypsJ3P3dlqzgglhNKTJE3nXMilJi7ZgRV3L5wKRq3lkJldu5lw6eE2MzwSGyuVniWAWy/Z5XjjVHOVEi/Z5QrFzudi6umHc/IQzL6fZT217HbyRSiNj5v2sLJLztleVIhPHCWJSNoxDv/ds23eFbzM1OEpXV1yvVtrbVddbdLX00S66DqOooypJRrJJpSkra8t24dWm99N/kXfFc9hNZ21i5uLnNuDMkrEiWeN5Lg7/ALMfLFqFaM7I/MkZ2kYoSpZq9nBpd5pc0FwLWO3mVI4UsIIZbxXkTf5oeaMlN/mD5VVyAjg8HccvW5YHmt4I9SkspAblEWTdcJNF5oIEJSKZg7JO4KMzvvVwWjkAzwk1ibKZJC0+pPau7IpkuohJIJ3ETRYt7dTIfIzI0gCCNOWLK4cjdQinZtvmS/mjG1rSvp0etugOcVUb1tGHK9VrUtGz5b3cVZ3+9sv6nbxWGqBIbfVLq1iij82JIpIZP3M2Q5YRrEjtG0WYtokCK25FUrnlr+SzkS5aO1ktp2kd1SYooUTMGifc0qw8EOZJN6CQKzMfkOcvWvEWruSwN1bahuQoY/tCElnZtiwyMgdvJijDguodlKqAGCtl3NzdTG3LG6bYziWYZJd2jEcaRqYWaHMbJJIhyxLAbXZiaqMLJJtyk7vmk1dbWV0lt37LzM+ZSc3JKPN714K22lrq+tknbZu6737nS9dubC5V/sr+U0MbkRpE0V3KjvJ5bLATsCy7SGmlAdAxAQfK3t/hnX11zET/AGa0VzHJKkTxfaSqAiZWRXjLqEK4kM8kciLhgnyyx/MIvbhlSJvNljKpJtKvbA7p9gRoyI33NIVaSd5CpdFjJU5U6+na1c6JdnUrO8FvNIssa26tI7SBlRWhIaOSOJEjVm2AOwAyHXpWM4SjJOLTk5JPsnpZPa99fK6snc6aduWd+d01yylfkU3BKOqTSUmnst/lqfTuq21tGttE2pLLGRIiSRw3cTxCOd41iIjwkbr5W6EyiMySxDJbMbv5n4mhhiW4micK3mkQGG52PtdWAllSSIDymIZmcq+1jJvB+V05TT/HOtyS2sGt3dnFbLPJNOxJQxwKGaUSzpIXe3mjBbygwywLAMxyutcxW6zGK5lS7aWPzUMEZLSo77jJDvadZnIG1lM2ZU2bg+4iiMakZtzlo4StGKjeUlr7t0+XTR2a8jZexqUYQlHkfOn+95uWKaTXPKLta9rK17p9EzjYNHu2KQDULa2knhlYLcyDhUmlU75fkheFFUI3lSPHIW2EhiN2+fBUDF0vbsCVWH72yuGkEkIMcrw73WN1giVJRljsB3MqlCyvu6VorJJLMBDtu2iuJ5rmZVSyZbdYUhhjltTIsUkCoXhKlFdW2qxILyzrGlw0f2yN4TGyyxrMm9y8ixs0cQED7lRUDFSdwKRkbxmRaSUbuXK3e28nqvita1nvfdHMpbxjG6h8Lim4va6in71n5q3V9nyl34f0OL7Q1kL66uUxJC3msS9wAYlEqkt50exkYRpsEpJ+ULtFcVLpWrSJPFd2EUcsksds0xuA0Tw3BLw+WHR3do1G0lRujm+VgSXK+n3MKSSPDGYVsyw2S+fHFcSy7d6tMi3kMkMIQsXiiBby0ZzMHI3aHhqDwxZXMFvLqWn3ElsZpkVmhunjlcs6Yt0aTyrlXRlBEksjGQt5ZmMchV4U+fecnqlHRNq3dO2ulkvOxVNzqJJr2VOUvfbV97JuKW/Lve/TsZnh/wAANHBMZVeKWIxoHuImCymSOJoj5jLJGy72KyPHI5idVDF3Xa3NapDYaWlxYXdzGqIu8G1aZ2kcDCkCKBWRyI/JRYsbZBvIAEiV33iXxnZSWrw2Udv+6ZogzJJJJMwmf7PH/qzLukZELbSpkVpEzwFryYam91NcrclEmkmLhlixaxeZEEt412NLGRvYAum5huHmruBrFzaUpVE2+bSMW3ZPl6v57aX9bnXSw8JNwov4L2nUWk4pJ2s9eu627obYNDJtuLG1MxLmFjdtJ8scYLbmiaAmNY2jCgnaGYBpAAZK7DSIpLi8TiRkmEXm/KqxNBCYyTCAom8uXco2jYHjbgIQGrjdN1WVN0EUCSvFIWYCLzYnuGVRtVlZYsNsCu0KsxKtNLtUgnrLO/1G5vJlR5rUAQmVIh5UZYxPFK1rCFaEhCSQ7qreW5IVyEqLScJRUmm73fOnKOikmtdNGk9Ld9tNaEYSrW5VByUFKnGOk6kWrqy2Svd3u7PR3Z9OaDo9ncWEW67jESRQzSC1txJFbeXLLMjyTzLGhZ0i3uDKdkgjyzbo5D5fq/jvRrO6WxttXh1BluZLY2kdrI5iWSU7ZkuHiQPOIxFFMYZWRk8sRM+NzT3GpRXmkW2lQ6syxWoS4WziieWVpni8xFl2yCBy8pHOyUKuRhWdymPH8IPEniW5M+mJPLc3ZlkktNOt5Lq6eRmjjCIttGDEd0ckK79yiJwolUqqNw0KlOjCq69T2cI2blWbjJx7vZJX3eqvuzTFQlUxFN0aPNVb5I+xjeDatzaXcpOFrapXT7JGpL8S7Odo7OJLWC1m3RyrfmSKFrtGMipteZjvEgKRxKyuY12KzyDZU9hJc+IJIJkE8qqu6TMINuxjb90MyRyCSSSRREWWCNhbM08YY/PU/iD4E23wdgsfEXxXfVPDBuUW70nTNX0zVZNQ1MgyeYsERie3kVQ0rLeuIY8S7Ek/eLIvunwYvPh/8UtR8LeEvh/4l8N6lqeqXFwl7ovijU7rwzquiWyxyQvdW9hqOnxaF4gmimMVxFa6X4ja6eESEW8FxBK6+BmfEuTYPLambLG82EoKs6lehCriKFB04t1nOWHhVcUoxlG8tp/3mk/osq4VzzMcVDDyyupGriIe0oOq6eHlWTlH2bhOtKnFxckrShzNq+9kczafAjVdehubzxJqCaPa/aDKYrS4FrIdNYZkg8vzJ2VZBgPOwRY8vD5exowujqHhXwNPrFv4U8GaBaeIfEw0qaSysNOJv9Su1sbOa71FrOxDG5vZzFHKY9sb3NysUaRedPNEX8L/AGiNF/bn0S+vfB3jfwF410DTrG4vLGwbwX4OvRoHiCC4RFhfT9d0G3uxrUVxEiynfqk0sbMxe3gnEqn2H4a+Cfj54J/Z38WP+0XqPxY+Gfw/1+PQtJ+HPiODwnqOs/EHQL62uJ5lhtrW6vdC13S/BurWtrNpWoQajq+m28kr2DaTFJ9nkV/ns34ojQyrDY7Ks0yTGVMZiaOHwFKji54qpJ4h06ca+GwuDhUxWY1KV/bVsFSdCpOnCrFVVOKjL7Thzguliszng8zwuY8tOjVq4upGlCnCPsouapTniHGlQU+V04V25wjpOfuXkvM/Dnw30nxBrXiC88V6b4k+GXhDQ9Mv5fEXxL8a6Bq+k+H/AA5qlzFLFoOlW2l/2deX+r3Vzqclr5tlYxw30lp9qlS1iNs8gzPhoNH+F3xD8PePvB37Yfw20bVdA1LTb9NR07RfjVo0k8blop9Ontl+GlxFdWswd7e9s5mkgvI5UF2JLbzFX9Cf2TP2IfiJ+2L8FPjB4EtP2lvD/iXQLW40AeA7vx/a+OrfV/CniK3vJbuWz1a21rR5zpejeIrUtbfZdJ1jW2g1CwNxa285tL2C8itf+CQHgj9ny60rxd+2N+0b8KfAXgRr+aFYPA91rXxE8X+LZdPS2ubjTfDml2HhyO307/Qb+zludRvBqMVpFd20s+neXIYV8qnUzbiLDZos6zbE4PAzlLAUcJgcuwyweNwjwtKNaviI55lssXQxM6+Ir0KtCfsYR9ioxhWUfav66hluR5HiMBhcoyulis1Uq1apCusVWx9KpUqqVDDYeGXyxEcbBUaMazcHVjCFWcn7KLcZftt8Pfjt8NfF/hX4aav4r+JXg2zh8b2GiaTp/iy5gu/D3w+8S6prNtCyy+F/E2oJGlsqzi6tFtbq/t7mC5kn0vUY49TtZbeH7N8V/sdeD9Y0i18X6hf6nquoaLY2up2tr4HbSLyDxFHYobvQfDF9HqtlcLqOivdSiTbPNbWki3Lve3KWkWG/nm+KXj3x1ofh6X/hkDxH4E+Lf7IPgnQ7S3b4Yad4R0bx7deD7WxRle8+Ivw7+IXhmDxuP7RnL6pN45/s68sLe9vJrXTPENrFDaRJ+0P/AATU/wCClnhL9qOwT4M/EDwro/gr4geFdC00aVJ4bSSy8H61oVg9jpoFtZXl215ompaZHPYW4sH1HUYrxHE1m0BhayHxXC3hJwXkVWrDMKFXMcZKvL6nicfGMMPZyjKjSeGowp4VcsVFwUlKMru1On19DiXHcUUcNh83yatQoUcLhozzjL8JX5cbhIzny1L06lLD14U3JuniKVONTkcFOnVlSXNT4T4jWfhnwhY/CT4neKviTrHwP8N/CHxnpvjLxb4Vs/B2v6Snjmz1LUPD1rqvhZ9FtNUvrNbe4kZ9Onjt7nUrOb7VPDLoumWqmZv1t8YeFtM+KPwm1Lw/YyCOy8U+Ena0k1vTYNQntDNpzXmk3d9pupRm1mntbsW1xNaX7BJGje2maN8PH8y/tk+CfhB4Z8P3+r/FK20mT4YJYJq15byaFq00Gk+ILXUI7qPWr7UNMj1C3aTVtQuNFtxpU2lW95q97CqrdakjXVtX2bpP9geKND0PVdC1GS18PeJNHg1HTLz7MunzpZ3dhC1tCthqg8yzmnsbpJPss9nGIZEeO+txcb4z+l5ZhKOGnj8tjHCxo06VCLoQgqcpKcatOU3RjL2dOlOnGMYckI80o1Odyknb4DPcw/tDB5DmyhjPrFHEY5U69SKlhoWr0cXGhzcka1WtTrVa0qkq1Ss0pwhBqnFH4C6d4duBfWnh82F3FNPqEl9DY3Nrpenxz395dTi6nj8F6pfah4M1VdRMVyh1L4a69pGo37T6nfxay03iHzD658OPht4u+ItwNS8BaZput6Vb3tsW8ceJb2/0fwdoN9o2qXtj4l0e8S9ZPHvhvXJWU31tcabf+KtBvNVh0+xWUadBerp32xe/AP4UeF/FOtaBp3wy1jX9IiOj6xoFpr97dax8P7LXtHt45NL1zTNHkfVtTGt2x1GSLUtR1Ww1SC4lskQyRoot5voBtB8Tanbrd63dGy06zaCeO0mD+HrfT7SCztpZYo/m8PxP5Sos6yXuntbsxuYbg/uJoY/HwWQuFSpRqSSpxqcrjQcmpU4KSanKdOEKdm4uPs4zc4x5ZOKVj6zMuL4v2dTBwSjVpc0auJVPmi5xp1F7PD4epNt3bh7OtWhGm42tWi2j5S8OfDm1+H9nD4etNRg8S+K7fVWnk+JN3pD2OtpZXuprPLoGl69FPo009pBYafY6VqusG71e/wDGCjdq1hPYwxaZB1th4XhtF1K6uhZ2Om2t9NLf60NSsdLi07T55Fe+ur+/s9N8OizhgXzpphdefFN5EbiaaacSrv8Aj340fCTwDA4TW28Taimm2mrnSvB62eoXeraFdBy+raVqFyunaNrk1gEm1G6sfDd9r2tmNoRBpk5lhQ/nj8UPjB4h+NCeJPAmqW2lReGL238TaBfeA/D0B1fSvFnh7VrtLHS9T8b6BLd+GvjboviTQmtod2txRaB4ba+1zSZre5utJvbTVrztq4nLMvtRlOnVcKVRUadOcXKoqai1RnWnN3qzlZe/KdWa2hL3WeXhcqzzOJyrzo1MNTnUjUxGLxEfZTkqqjKc6VHlpJ3j/CjGNKjC+s4RVSS9B+Pvxlk1zUde+DngZdT8JzaFr+kXMfxNgu/C8Vv49tXvNMk1rw5p0d/DeXFxpemXMlrp3iXQLfU9L8TahFYw/wBiWupTvaabP5R4YvdY0vXorjTV8nxLo2qWl1Y2ETSXkmlppUsCafb2fhPxolp4+0XQwbCxe6+2eJ5LHWXsvtOk2x0vUNNVMrQND0GO203SdM1N9WhtNPsdMitLuXUb/Vn0hdKlS1t7m0sbLRvEVzZW+mQzabp9hrXwu+KFqIbRrW7162Law2jJDbX09j9khglu7G1+0R3CGGwuNIj1gS295FFKL+21D4d6drN3HGtqq33/AApPVoZtTnvJ/C02panp2l2fzePx1fHTjiJz9gqcHClTTl7RpSdoRjTjNTlRbly1KCqSsl7RtXPt8DgMPgcIsFShThTaSxEqsZx9rUdOEalatKvy3dWP710VN04OUlQ5bunH9g4bpvFGg6Jrmq6Kmhamsmnatpdyk9rdzF9U0O0ubmC2mvLBJ7QedqGoaXNDc2kN0wsWnYKtwmfjX9skaLbfDWL4i6rqlnB4h8H6rcDwr4x1OTwvC/gzTtesrbQ7zxFo194r1LTvDb3tk+p6LqdrPNqd1rlxPqmp2Oiwwws1rbfTXwf1vxfrnwy8NW3im80y51d9Q1bT7KePSptDkudI066vLWwkNpc6hegX8Kacks93ZNPbTxKt7DZwQzHy/KPjJ4C03xx8PPiPp2o/D/SPiOdP8F6zqtv4J1V4NO0Y+IdEum1vQ7K8+2qnhKS7/tC9hSHVNRsxd2On6KRdR3dreyq32NXlxeHgornlisNzSrVaXLJuMIShVqezi2509HFxjzJxi1qpSPzbKav9l5xFzlGFPB4/2PJh5p050ZV3Tr06c8TKEY0K1NzjU9rONOSclNRjJRPk34Y/t26x8M9CsbbX/AesfFnTbbxLpFtP8R7bxRo9z4i8Uad4nbSdMsvHfhnw9ZzeId3gmT7RfySXF/rVhbaIp03QZLi0bULG1tvup/22/gRYaf4l1PVNYvvCmm+FNK0XUdal8RaXLokNuuqSuqaUNQvGg06bWdHmtdRtda0i0u7y6t/KjcMfNbb+dP7LX7MNn8VdZu77XZbq08N2+g6j4S8O/ELQdW+Ed7qH2TVI3E3w78J638PtB8M3Wj/8IrJaXF21xPpmrQyacZ7KygsI4YZpPvv9pT9gb4O/tF6DNpurHWPBGqPoF7oljqPhFrWySKPUbzT77U5LvQ5kfR9X1DUJ9Ktpr7VbuE61KkbwjU4YC0Q5cqjncaMlTdOrhYQhCjSrQcKk7Rjz+xnJU6rhdv3sTKXM7vmtt7ufrgWGa0KGYUsRQr1HVnjsTlVSVSFKU6lCVJypyqV8POTh7ZSjhadH2PN71F1Kapn4X/tj+JNM/bh+Nr6xpfwei+Mfg/R9Kg8O+CfG/wCzz8cPDup/E3TvC1heXM8tx4t8D6rL4sWLy576/wBVniuPCHhu8t7ZngvvEE8Vm95H9p/GbXv2e/g7+z5oPw4utZ8X+OrL4ZeDtNX4ieGfDl3o9x8V4NDsrjTp9I1LXtS8I+OdIu/DV3ayXOmmPxBb3R0260uzfRnc25hsm+Qfi3/wTq8Sf8E8LXwr8ZfgjoXj/wDae+Iw1yew0iSx0bW7HS/h262A8jVdR8KeC01TXPFS3sdwbNL268QafpNvdhUvNNmluIa6r4BfBzxD8ZvH+p/tOfFf9nP4j/BH4teEI/tc1jZ2eveHvhx8RjcabPotok/hjxrpniLxDoFzIGki1WXS577wtcW00Woarp+nx7vthjKVSM69Nwkq84Or7OpGnKKfPTlKpFQlGHMqbcXKVRx5VyuSlJwl9Dh6uWYnC5bjMPj08lwD9hgKWHxroYypKnfD0Pa4fEYmpXw6cnNKth8NQnGs1iJ0fY041TrvA3xI+Ifxd8Bahd/D/wCLFv8ABH4JaN4fi17wJ+0Rqni5tR+I/hx4tVuNPvPh58RbT4oeL76+u72/liuhaal4S8TaT4fg+z2s1rqOqIX0qz8v1/42+OrrWNU8NeC9O+IHxG+Md1pthdXNz8YNU8Q6b8AvjD4dXUbGyk8WeG9J0D4j+JfhjNeeJNTeB9Ofy7Lw7qTXMthZSf29JBDczeLvDlzpWr+KtX8d+IvGvxG0m+0d21D9hfQ7vwB41u9P0vVYLC7DWdl4Z8RibTNP0py96dZ8O+B7DxRDFYxand6hp88k9yPmf4s654y8NfD3U7HRZdP+An7KOqadb3GqeGIdM+Kvgn43+BJ31ONoDfXVmvjLUNWuo9VuBHaXGryS+Hb/AEm7UwabobXWxbySjUxeLwtKMeXkrqcnVioqVONvfo4alVT9pzRcZe0cXDm9qoyVorPibH4fJ8uxOMpwpYmOIhGNCgqcKalUqRp3VXESh9dxzm5886tNQwWJ5VLDVI1HNvyDxJ+0l4l0+/8AEqaV45h+IGoxXkX/AAkv7K3w68DfDzxBa+HLy0miTUp9F1/T9A0HVPE+naVcwC4eDwnY69JZxLLdaxrFzb2l1JP5V4s+MXxxltdc8XeOvHHh/wCGfw/1gWNnbeL9H8B6r4N+OPgC7ZTa2dnqtjoHhO8EGpzxRSxXtnfakLHVbJz/AGVr9lM8SN5JCBocMdn8C9OuNW0Uap/arftU6vZ/DXxHqdnazz3RmsvGNprnhXT9b8LWf9uO8F7/AGrrdp4h22UY0qHU7d4LG6u6Xc/Dz4ZeLLm6ks7LxF8efG0H2rSdb0S28V3H7P3ij+1biOacSyrqVze3t9qThrbUBCknhHRprnf9l0xbZ0tf3TBQnQpRipeysuq5U4+7yyTknKUkkmvZuMW23GV2fynmWJp4vG1qzo04uXNJLko6Xa509OWnFq/KpKpUVvfT6wnTodavB4w0+3j8UeLpbe1/4Rz9qrx5q9lYeC9VkiMce7xXYaRrej3Gja1DbCW0bUvFEGueKZrmCCSTTlm/eBmnxXvhrxpF45OqHxF8eJNHLaL4H8Da34ik+FvxKtTJDAHsNU8Q+EtR0nxBHNEqlvDulavc6VqF9bPFpcsFwsNhXSahpWm+HNS1K6+KXxJuNZ1zxPpsmoTfsleI/EWka5okkJukjt7XSvGsGpL4V0Z7mW1STwjHpb6f4puLSC0Sa/uJrmdLirqVleeGvBV/d+KrTxV4N+D2sRzjRPgj4N0Cbwj8Z9Ge2u4531GDULmRrifQrB0ktbnxB4hu9etr6GW7aLw/YCUPadS92onyynOMpTU5Sa5Yuyc7RknFqylepKUtXzKV9fLtTv8Au+aCm5ezfv8A76MpJezur80Xa1oKnF9JLZcV8Vv2aPEX7TZsvifYrD8EfHEVomjeNPhX8S11fQItIW2u3i03U/DN8NIbUR4ZubBrSC2tfEGk2r2DIumWWta+8Jmj+qP2K/2mfhB8JvC+o/Ar4h/GnVPiPN4TlutT8P6xpng3xdbaBoViZbOx1Pwzpet3qL4h1mzg1FxdWK3fh3RbO18y++ztcRS20dv5s/xa+EHwc+FPgL4sQ+GPHfinVvENpdeGtI13xNL4W1T4h6JpF9HPbyX+peKbnTbq28QadDd6df6RpekfY9KgeGwlguJYIbSJm+xP2APhv8JPHfgHxd8Z7Cy0fUPEPjHxhqmmX/ijQ9Bm8AX8unWK2t9Do2p+FrfUrjQdIv7e6vJrjUx4Ymm0q/zpcst5e3FsPsv1WR4aUsfhngauGWZV/a1azq1KkqCw/s4uPPCnyJzcnNtxjKHwaQd3L5PO6sFgqn1zD4qWEp1aNHCwouj7WVRTlzSjUnzzUYxskqkr2bTu7NfR8N/8RfG1x8T/ABN4S+F2heLLXxR4W0rTJZ/Gz6IuvanqcNlGsur6XotvclHljuUluJ7fT5EYXRiS8Se+gCj0zVfEumfBb4eeDfHfxk+HXgDSNe8I6WfC/h/S9Phtk8TX2nQaaZZ7HQIrUvYtC97dTQ3txPDFaWkQYmGSWeKGbmfgV8NfhvrnjOSXVPD3jPTfE3iz456FpHhTSxNqVqUvdOna5uNZgtXulvtX8Nad9onm1I3Fv9ghtLdOI0IdPUP2vfBv7Efwq8Y6p4n+Ol18VfiL4ojY23hP4L6b4t0rQLKSzhR/tOo65c2VumueG9B1K+V7sm9vodZmluXaDTbm3ikNt/AWW06uKwuHlisBh8G8RSq06tCssBVVGricZVxlWq6MqFadOPtMRUhTw8qlWtTco1qM3Tnyn+gkKGDxWZxy3BfXa2XqdCsll+ErQxuL+r4KjhPquFxUcy+rToqE3SxGLlSo4f2Sq05cr/eR+Xv2Zf2xv2mfFf7Q3w88LfBiysNL8K6l4208H4Z+GNCsm0S90ue8jstUufFN69vPquqTxaT59zc+JNWvzcadFEstpc6fZ2sVpbfrL+3h4a/Y88KeI9S+Ln7V/wANPBVmdTuZLLR5YPGOv23xH+INro1pFBbJpfhXwpfafb6rgyYnvtevrC20+z+ywXl8N8cZ/PT4H/8ABUj9nbwJ4h0nwBF+zXofwN+GWryQ6VrWqfD7XEvbyKOaeEx6v4nNzoEGr+KEswivczy66l5HAZJbSGa4lEDd/wD8FZv2Ifjh+0P4l+E3xV+Cl7a/FDSX+Heg+H20S/8AFOi22sTQ2EtxqKa7oX9rahpOnahHrdneJd37abcRyrPFHcLZtGwaL9PyjI/ZZXQp040czgsXTjScaCqQw6lCUZz5XB1ZxSio8slTjepK6jFcpHFeOo0OJcqhi8vfBmDjl+KofW8LjaccTmMFGlU5K+PwVdUKFWTp2cK0sVJQlKopzco8nw9H/wAFL/2KvhF4miu/g3/wT/8AhhDYWWpBIfFfiLVrXWfH1vLbnCanY3Gs+HfE8Gl6xEQlzC7XOrJbylke5cMsjfqr4y+Md1+3L+wH488b/swfETUvDnjY6npN3PY+Mtb0PQtQ8P8Aie0OnQ6v4Qv9Xne20nSRq2nzte6LrEaWdktzd201l/ZuwwWH87kf/BLX9uPWjcj/AIUkmlWVndNd6gms+Nfh5pNrZ2qRNJJdXF1feJoJLWKRklvJTkRSRJJKvmhCw/b3/gmR+yz4o/Z6+Gvj3wN42+KGg3Xif4s+J/DGuaNZeBtbfxLoFtYeErLVtSm0pNbsY7Gw1XxBO4uY9Z0rT9S8ldIsYWlv/JvAX/Sskwtf6vWwtSDpc9GcY1Y0oUKmijGNnTpxilbmSUlL7L3u1+V8ZV8icqGaZZiqNTE4DE4atRqQxmLzn2ko4iNSf1xYvFYiUozi5VLKVJynFqUXFpH5KfAL/gkz+1r8SPibocnjzQ9L8BeCRrFvc+LPGc/jHwf4nu7OxFzHfXEFjD4f1zXLy71S5Fv5to93DZWUt5P/AKVexq8iP/Z14e0q90a2NrZ3cCaWtnYxWtmLb/TYzBCYrm5vr+SR1vLm6WOJY1EUZTyyZXkM2IeA8MNZeF9LTS9N0YySK0QmuLaG1V727mEaGa+toEjT7QiKnmsI5UiRNqyyxQOU8s/aI+NOi/s+/DjxX8QPF+u6R4QtILa6k0+/khubyysZbiO2tk1XWNOtQt9qd+byUJbaZZea0vlxRl5DG7w/S4TD08JSldcqceacrpNuMUklK0bpdG111Z+S5xneOz6tQw7tKMako4alGLblKrKHNJqTnJtyjBpU1FqKSjBO55X+23+0VN8MPB11Z+GtX8E6Kul6t4Zfx3rvjGfxrbwwWF/fNPaaRpS+BtI1PVNQ17Vhp8tlHp032aG4eaO3P2pTcW1fjh8a/iD4D8F6/wCP/BfjO01H4s+GvHFj4P8AGXgnw3rUfh3w14D8PwzGXV7dodO+HfijTPFlrqn9m380Wur4p0/TtW1eSK3hutPhshHPPfuf2jPhu8XxH+KHwz+IXww8bR/EDxFa6PeaJY/D2Dwp4zgnmtL2/i1bxcNQ0Gy1TUYtPuruSbTNT0fUJmg1u2junvma41G2uPz8+Is9lfXM+s3s0s8t0kr+XK0lzPe3EvISSR5lkuJAA7FD+8fIDBVUmL8M8UvE6pkWMp8M5Iqks7x9DmxGMp8td5Rh6sW6UaNK7pzxeITVSLnGcKEbSlGUpxUf6l8EPBXC5vSnxLxEprJcHiOXD4SXPhJZxiqUadSpLEOpShiKGCwtVSpSlTlfFqXs4ShCFVyX4kfF3XPiv4zv9VkXS7G/1Ewy301hptrpVoy2NqtsjtFaxoJ1ihtoLdZ72R7nZFh3kYM78LcG9ivN1vKTPORbrtBJ2FPL8uFI2/eKFwV4UMPLLM24K2HpUUk8Mj3NwLW3kTPlv5VoscSTtGFlUbWmiEq4kgJQqUIlLiNKnbXNPtZpJbVwiI32ZbiSTC3NwFKb7WN97ghgqoERI4fL2xRsgM1fzhiMNXjWqyiq+OxdW9TFVsQ3Xq4ivKTnKvicTV5pOTqNObtJp663Z/W8IQqYPDLBrD5fgqFSjRwGEw0KdDD0KNOSj7KlQiowp0oxSSa5XK/M+Z6vuIrG10WKIpDHPqFyiiaFigDbSWaW4IhZgZQHmYI5QqcKHAYLe1+70XRrK1ul8uXVpxGDBbri1icwMjCLOXeRlV3MrI+9QXCJGFB4u91HUltZRDvN3PCkywSRSIGneJCLuUkI7KSNn2iXMYfBRSrZr0X4NH4c6VqV/q/xZh1HxKYLSKTRNI0ucst9q09zaSSiSGWay3W1nE9zvgy9rc3EQiaWSGdZ08Gnk/t8RRxWZY6cIwqWlHnnKdfn/wCXc3C9sNBWUpqCdtbq+nsY7M3leHqrA4Gtj8RGE5uGHcFLmXLFuCnKMak9Vyxc0oxi3rbXjPDXw28d/Ei6nuNB8IajcStGLxGmY2EUkN3cNax3kt5e3EELpOUlRZ/tEqW8EM5IaOIOYtV8NNpl03h++n0qK5sbr+z72a31O01Gx0+dFK3MNtc2Mk0NxcJdJ5EkkMjCOQ7HdNle6eLPE2oanrr/ABE8N6pb6FcXVyfC+leGrTVLa71LSdC0+zhUHUtNtYpLOz0mWJI0SHzUtXvHnSKSQW0kknh32XTre+tJ9Q3Xl04kNs7ArYxzI73CM8Ui4YuQOFSRy5YxFTlk9qNfDzcKcEqUMPCr7GnQc6ntPZ017Op+8cZcluWTTVmk5Xskjx8FLNKlRYvFfVoQxMaMZ0o037WhiqkoupCVa0oylC7U3RjGMZOSV1FSfQwaRa2VtbMbjc6uIQy26JK6CMiWeVB88YVcspbfO4kbK4G4cnqdvaSXd1Lqd1dHTrBmGnLGsgN5DCZ3MdtHHs3xyKQjSyqjbnhOABKI+tn1fS7GJ3vZ0vtSYySLJBtDozYQxhvLeIRRyRFVbyWDFAkQKua4a+1GW7uH2rIttuZbWEpGIVhl8xZGRtpRonMa5WdgzAkBlVVA8rJ8Fj60q2OqRlJOU6SkoOMYp1I25Ho5N3stOreyPqoVaNKPsqc6dKpaarUpOFS6iotVJNO909Um2+nZHYQX+pvpdvPpWjS2+jSTPpcWpCOSIB2YkWsDjzY1uG3LvWSeJ5N/nKjbUaTpfB8Rsi6RwyT3E0TobiRxc7RhFDTSKsSMVdI2Yh4gWWQEABmXEsUhjs4hYyzI84G2xBAJkWIbGklnEBjZ8SGRl3RvuQNuURqdy2v5U06F5pGhSJ1S9mtmUvckosaQJGf3ZjjAQF45XaX5nWGSMhl8LNI06sKmDwNOdOlUxM1Vm26kp8sXzSlzNzbTTi4RaTd7Lqe1g6lSMaUKrhUlBKFPkSpxjSk1LnlFaXk0pc13vZ62O18y2mlbT7Zrq5uYXiS8mmiWa3tHj3ARuTxNK06q8pkdYy3lhioNR6sI5k+xWS/bLxkjkuLm3kDWu5WSXyUlf5Tcq0e2Vogyxxs6kyiPa3F3Wp21nBPa+XJFKXliMds7i6uVKIpllPzNBC5GZGVIiVQgwoSrV3PhrQtWFlZ3kFuUtoXihN7cQu1taPKd8cqufKadzHKpWRmEWDmTax218jWwc8DTWInUkvZz5YqvKNOFSpCDc3GV43gorl9jFa7Lme/oxq885v2rUJR5JRjZuadl7NS1baVpcjtZ6rY7zwvYxWVpdtaPaxXMoijk8uElLOBizyKJZsZd3kc73xNJuYJGQqFehsI7q91X7BZy28EMTwy+Zct5eJpNvmT3G1nVsRyH7NFlkQyAy4kUluUtQI4JNO+24Vby3aTypkz5kihHYSOQ3nwoPMxI2U8wZdQCW818deOF1GSX4d+ELseHtLt45J/GnxFuG8mFLMRwu9ro99JHJJczzIzJFNEZFaR1Me+BjMfncFw/mXE2Z16WXU+WNWm5YrHVoP6tgcNyQ5q9bnac3GHNDD4WinVr1H7KKcncebcQZbw9hoQlLnxWITpYbDx1qVKvs42hBK0kk2nUqS/d003KbUVp6D8QPjFd2usXPw3+D9qut+JJbcweJ/iDeK0uj+G1EqWupJhY/JVrYiQoASd0MhliaUBG+WrrxdpXw7uNTtvAJk+IPxNvFWHWfiDqhGptHqMitHMNEhMbwmSMJIlq1ssr7xucXDoog8/v/EuqeM9VtPhr8H9OvbLw/M6R3ksCSrq2tTKQDdazem2VUtHaVZQPtIPlzu0v7iYLXvPh3TfDvwsuLTwx4J063+I3xhubuGwe80+3bVdK8JavfBIrfTLG3t3uJL3WXkkEJEMBupJ22RBR5qL+75PwHlPCWGy/K45fPMMdmeHhiKmSKahmWaqlytZnxXi4tU8uySNRP2WVU6v1K6hHkxeJlKmvx2XFP1+tj8ZXzKNOhhalXDyzOXOsNhMTyLmo5Zh5SlHFYuipOM8bOEpKMqjgqVO9/Irv4dWfhnd44+NWtaq2oawPtlj4egZZda1+e4Yt9mv3Ezz2iBvNZ4Iwl0zyRpPLbx5RvXPgD4N8UftRfEz4ffAuK+HgPwf4o1Yx6f4e012uY9H0mSG5up9V8QW+mPp87QRRWj3DxPcQB7ooJ5rcSzXSfsn+yP8A8Eh7zx3t+Jn7Y2q6xJrusRyXFh4GtHNhqFn59rJHCus3UcSHSXhjcTwaVptzNdBWK3F7ZRwPpy/eWi/sceCf2XItc8R/AD4e/DPT7AwT3/ie/wBZfxPeeN7yHT1sr2LyPFOueJdZhtorZbS8mktQsekvKlsZdD1IeZE/7jk3A2Pxn1TMuIqEMTVw9WDw2HowdHLsso0k4wp5Xlsn+4dOk7fXsTGWKlaTowoUVCJ+AZ74sZVQqYzKcgm4qtGcXjpxjOrisXUgoTq5hjpSqqtGVa0qeEw0VhJXUa9WpNycflj4T/si+CP2UfDWreItc8EeC2tPBsVxceKfiVqI03X9W06ex1uWe2tdMt49UnvNH1C68O6fNeulhpsGnRWGsE61rHixI1jh/HX4v/tr/H3x98QtZ8QeFvib478DeFrKfy/Cvgjwn4j1TwvoXhvRbQCwsLPT9L8OXOm6dFIIIEF3KkQkuZHkmKvlVj/cOx+MaHVb7RNO0W08TaLqVrfeH/E/ge51M+LfB+oaHrOtA69ZXvhSDx/pa6pd29tK+q6RPdaRFJYaW19pthpllc2F1ZycLoX7N37Jd6ZtW1f9knw7p2tMmoXi2OteIvitoum3Nza6pjULWHws/i3ULy5itNMSHW4tO0yzvzLZSeVbQw2yxvN939QoypqjgcRTwkYpfu37Vc3LJtzeISbrX53ywqK7qSnOUm5JR8bKuIMHk+LqY3iDJv7ZxeIUFSrU1g41IUnGUa9P6risRy0KlXlhGVeleP1eLhGnZSlU6b9hDx38Tf2g/wBmfVNS+NHiHUF8SeG/FUNp4V+I0F7YeG/EvjPRNFbTppdM1HXJ7V7PXYbO9uLq1kutR068laO+8u9vFugtxX398H/hfrHh6DxdrWtaRr2lJBFf+HfDtl4q1nw7qo8So0YKa3dTWuk2t4EtbRoLG2iv547WaOOJrS3nt4La9l8Y1j9pn4O/CextPAcPiX4WfAW0sdF05fCMGs67o2jy6XaSPdWlnp5+Hd1JpGvDS4LyI3sd34kisrYw3o1G1v7/AGXESepz/Hz4ix+FvBGveD9V8E/Frw9fXltC/jHStT0wXOpaXqGrR6Mo0y803U5/AE9xp91qenrNe3dxFMmyaGHQby8XFz9BSoUmqDr151amHpxdT2dKKVf2sXDmqKsp1HGOkk4uEJKMXKTi3E/N89rYrNMTmFTLsqw+S5dm2K5sJhKrnRoUIKnTl+4r06UMCp1I05Rq8zfLOpWdKMY3mct44/Z6+F8Gk2GreMNb8PeDU1+9h8Pw6hc+Vo1zq1/q+qQRTjTNNs5dmqX+r3RtraETXMdpHOIZJFZEMcv5y/Gv4BarqMkmgeAbp9I8P2Eq3cGm3cMllr99PNepaW+oa7pv2vwZrMF5NNqGlzRahZ6jqeh29nLIjXE7NdTj628XeNpbu28U+MviV4x8RHwv4ZtNQ8WeKtF8Z+FNLv7bQdEu9O0zUbe1tri51rR5oruHVNPudN8L+XpPh+W9guraR/D4tWN/L+Y8H/BVf4TwInhWX9mn+3PAunPeiFNf+J9zf6/HaTXM0r3GmS3egXUGjPHHdxSW1poPltG6WEEN5ILOBk/OeI+DeC86VOeIy2jlOK9rUjDEZbCFDHuonye1rSw9HEUalPmcqlq1Pn5vdldqXL9rwUuL8OqtXLcRUzWWGlBSoYmthYZbTVXWFOh/aNbDTlV5VzclCpUhGM4yvRUk5+bR+FPGXw21fULWQXvhu7vbW3e/0nxJpceq2+saeNXNlcW+o6Z4y0rRrd/DtjqGnXWmwtZ+LpblYb6zNpdAW4Nesav8LPBniDwPpvxQ8MaHc+A7yS8m0XV7dr8aFbrdwYv76+0+KGXxZDNo19Gbq6gtYrsyQqLuWW7kQzXEH6GeH9Q8EfGP4ceFfjB8H7j4g6n4E8X+I5bO80Fn028bwlq97qJ1K9bW/D/iS31bRbdtP8UWFvqlprlrPEgjurp7HWbGS8Szf6m+H/gD4Q6l8ObPRNU8EJ4ek1Hx1eNc3r+GIPCU3ifUpXiZL9E8JTwiOOaC7ttKtHv2Vro2UwvAYoTPD+d4/wAE8xnXrLh/iKFCp7GFfC08bQnGnUnCEWm8Zhr1PZVOaMXfDOdJpzhf4T6HMvEilQpQlmWR1frVHGTwuYUcPUl9YpW/dV6NfDVpNcqs5KH1iqubVWp3qH4jeE/2d/DvxE0eXT/E2gQvp5jilnvLdtB1W4gKRzsfsqx2KRy3s8wjji8yyjijklitrYSCQsfgX4y/sjeA/BvxM8UaN8O9DmnXTdKv9TsdR1NdQudJu3sJ7eHU4b/xFqWj2fg7w9f285voDZ3usXToLV5XAR41H9Z1t+zx4StZPEWvtAngPRNOa5urtZDol5BaJpURe2uL2SGyF292pKSRRXGr3DoZojtlkKF/xp+Pnhnx/wCHdU8e+JPBnw9/Z5+HsHwu8Uprp1nx1ZaZ4j8W618OdTmkhvPGeiaJ4Pj1m7B8Qy3UsE8PivRYXefW4obfUHuHlSLz8uyTxs4LxUascxxWYYKSqr2eHxjx2DouHLOCdDEp4ilQlNS0eFjzyclCKk+Y8rCVPDfjXE16eLyvCUYU6VLk54RwOIVbFSo0eaNXDJ/WK8W6UGqUqqw9Or7SrFRXNL8hrb4CWmrReErnw5pD61P4stNTaHXfDEM+veF9PvtPZ4r7TNY8TQWz+HLSaCaCWOyaK/ddQZ7L7M0gu7eW48Q8QfDizvdE1nxFoDLrOi6HrN5omp6rZ7H0rTtatXi+2ac+owSpaC4kWW0YKZx5qbLffE0sKt+s3j3/AITOO21W/wDFnwa8Ba7beGNY0f4qeA/F3jrRIbXSZ/Bt7BDfpNo8Pwi07RvEm3w14fudMmW68SeGrl9Jdx9vffa27zcDdn4SfFGz157G88Q6NoPxD8M6Z4w8KT+M00P4g/DPQ/FGi3V81zb+Fvhdqy+GviHc6zKLfUJo5P7HvxqimS1iSbFqs31GH8Z+Msr5ZZ1kUa1JVaccRKphsThqsaVWcKsLyhTlGWIq4arJU6SoUakauEr/ALqtf2cfPxXgdwnmMqryXH4qg5wU6Lw2OpZph1GcbxdNunSxE5QlCSqqEa01J8nInGz/ABX1f4P393Kgsob2PUGkWOW2/s+5W5syJUKCRQSyghWIaKHagUZLLln4u58F+JtEtLy6livoo7Wcx3KXdtJDtuViMKqzFWuWZ9jyqz7Y4wiq5Driv6CrvwN4e8CfE+01jxfbeDvE1/4o+H/h9NG8aQ6Zrdk3iiFrNbTU9U1Lw/cSf8I1ol1LdmNLiGHSLS6025mMs8wlmct8yp8N9N8a3OoGHw3ofiGeH4n2+jpo3hrx3JYQa1aanNeW6aRqC+LtDuBcTWlzbwXL2Xg6OC6t1vLe1llRFa4PsZV9IbKMZXq4fMsgx2CjTpUVWrQrUZ0frFSooSpU6mJeBlKMLOTrSjT5YL97SpPRfN4r6PGatTr5TnmBxdGFNT9picPiMOlDmcU24xrK/OnGSqQglK65lL3T8jVudQELNbQwX0pREWKGdJNqxbpBLuZ0V3CKyyZZx5u54RuUbcnS7sqJ5bizLXKtHEdgRl3x8mK1iaIrbyl4Chl8yFmTzCZJTIVH9AOl/wDBKq81/T9N1Gzu9K8Ki91u/vb3T/Eekyr4iTw6L+N7G3t10m7v7WDUPIPkw3WozfaUZo7+4tRsk0xaHjP/AIJbQeGBrVzDeWevLDE93pNvaJNcTaeiyQlrrWbK30WLWJbKGGcXDvoem6qbcRzRXUMcLJKPqKXj34dclGrVzHH4aFVw5fbZXjLwlJqLjVdKFWMZLR2u24WlHmUlf43EeEHFNGu8NTq5RjJxi+f6vmdDld3FJRlWVGM58zTSi9VdJ6O34SanJNKwvUs57ZiWMEkomlCmMPPujlibJ+9Id2SpVWEh3SFV6/w1qAdJI4Ws3t0gby1kR4NiSq7OFVInRGKH5WYP5khwzKq7R6p8bbD4TfDLX7XwubnV/FMV1ayyyahoay2NnFsu7ywkWwgurx3nty1o8kbSwW5ngCMsPlOJD7R+z7+zjoH7Svh3VdY+GOpPHqHhu90zSdQ8P69YXUesPNqyyf2VNb/Zra4064try5jvbRpZLhXgmt2lvobdijz/AKE+NOF3ktPP62aQwWTYiNPlxmMhXwtNOpNUlKsq1OnOlGdR8kXUjBNtdJKT+Wxnh7xfl+YzwNXJcRUzCMXOVPD+wrzjB9X7KpOEeWNm03dXV7PRfJ+sXizOkBEYlCCRLyOZ1imcbSgVnlMqALIUG4CNmjmKtHhSLNtHaTJHJLIbgo6wkmeTzIwqBTFAJYnP7pgJFZlEcm5Ssbu53fpN49/4JV/tMaJotzr2n6Zo+pWOl2Mt1dafZahaXetw2iWyTfaLbTrcZuLpCsqG2tGmeQxmOIzyMBJ+Ueu2DeGzbQ6lrlrFJdwyXtvHJNOs8aefNayLdwwRSzWOoqISZ7a5UumAzCaJVkbqyzi/hrOXKnlGdZbjpQjG8MNiYVZKM9It6tvm5ZWkrrT3mrxv5T4P4lpQliZ5PmEqVKbjXnPDtwpJWb53TuorVWvZPo+2lqMNnqKyJLf3DbI2iaFAruMF54iWLRsqFUwW+ZzFvQgnaB5/qUNwjRynA3QKzJLJCRDMHeJRKI5t7FhtAkik2yEoqt84K9/Y+A/E+seCNb+IWjE654Y8MXWl2GvaxplrI9npl5q63DafbXyrFBNtmjtnMl8bSS2EogWS4SWWKJpbX4RfES98B6p8TD4OurjwbpLxLfeIZGNlZQs5Xy7eCRnsHv41DyRXC2MdyYB5kN60cbhJOv8At/JKDlDEZxl9OX1iOE5auMoQlHE1ORxw0oyqRkq01OLhTa9pNTi4pp6zLhfiSum8PkWa1oRgqjdHAYmonB7VU4U5JRabSd2rvXz8ru0aGKPz2CuIfsskJDTJ5pRXVghiYMd5LIpLRksrbsrIDFbzS+VE07IfKRRGJVLTrGzKiSgBVUqFdWkQLE+ZEyZNykdh4G8B+OPih4hXwn4L0y28XeJLqFY9O0a3vbKO9vZyiOkFja31xbGe5aPBgtYpHmnUO6IQNy/SPwq/YD/a4+LUHiK88DfCLUtUi8E61ceGfErnWvDOlfYNb0y0iurzSJYNU1aFrm8t7W9s5DDDFLF5dxHChLtgxmXEvDmV1I4fMM8ynA1rQm6eKzDDUK3LVly06kqdWcJKnOUXCE3Hlk04pt6GeH4Zz2rH6zHJM2q0VJUpVY4LE1KUJKSTVSpGk6alrs5LXRq58nQXFtvEcUJkZgyrLIyIGliKJteIxkwyNlwJY/LA3xhGDL5bQz6heXako0scqxvlUlD7CkjECUBSyxSBdrM5EvycDymKN+imr/8ABKn9szSNL1LxDffC+xWGws7jUXjtvGXh2/1IQ2Ua3NxDbadpV/fT3N/+9Jgs7K1knldXjitnaNWHn1j/AME+v2lHgjuL/wALJpMKSXzzy381/I0MWl6zDot05gs9NmuJ4YLq8gfbaQX0s1qglit5hk183V8ReBKcalatxZkjhh3NSUcfh5yjZWqSajNy5Yreyata120n9HheA+L8fzU8Lw/mElJ/HGg407RXuKTqShFSk/hTd3qnY+K7fWddu7NNPe5u7mxj3o6uJEVos+UTH8qXTQZ+XzACdwG+JF+dsV0v7aTalo4JigkN1vlkZlLttjj2goV4xslZXV03gR7GVf2Cvf8Agjl8etO8JN4y8V/En4c+H9J/s6LUJUd/GMax2UqmfzzbR+FowqrYzCSWFha3CTiWN4QLeRo+Q8N/8E29VlvY7LUvil4dlee4dbkaQmpWhgj077RJcLjxBZaYzIYYP3pFustsqGM+Yzxq/h4vxq8NMJOVOfFGHnUpRUnClhMdUkk1eMko4ZucJWvGceaMlZptM7cu8K+OsyjJ4TI60aUXKFWvVxGDp0oThGLnTc510oOz96Gkt0tT8uvsVrbz2ytbzJ50crtK06NCWUyDYr4aEGTh0UuQ0eX3KOssk0ek4hgt7VnkuGZJ5EW5nZmGxXnk8uMna5RoVk3gq8iMHXp+sPxx/Yq/Z9+CsXhfw5p3jXxR488e/FTQvGDeBIP7T0iDwd/wlPhnT7DyvDuqS6Xp9/cT6lqXiK6udHs9PtLi3ktr57K2v57aGQXNYv7KP7Fni7416Z4f8anwrF4T8BappPi7QPFGseIILk63onjfQ55IdH8R+C7WW5iuNVsri9l0+3ni1AG1gm0vxPazSWySaa9c1Pxh4PllVbOVXxtPLqMm6VbFUoUFjKkZYhf7LB1ZVan7zDV6STpq9amqVueUYv1afg/xdKCjiIZZg41J2cpYmLlCmpKE4zUYN+2k05+xT9tOFqkYOD5n+X91ZahqKSTw2sy+WWgaUwTSkyxpDG8ogZW4aYCZBv3ReaSN+CE1rbwnq1nbDUb2WLTNNbErXt3erAu/cGiUPO3lBwnlncGdVV0BJHloP6YPG3/BL34M+M/D/hex1XW/GHhrUdI8KaZpV5qvgbWrbQo/FV7bQW5v/EutabLp+p2P9q3tz57NJsgt0S4VQsrQGUdDF/wTA/Z7vvhPoXwin8G+J/FOnaDqt9qtv4i1O91B/FMet6tHGNRuG1PSo9GSRr+1jtLeO1nQ6b/oGmyiymnh824+ZqfSG4d5aXsMmzzEVvrVOnicLRwsK0lhJe0l9aw0lVh9ZlywpyhTl7F2m1J80eWXbhfB7ExnUWKzvBqk6FSdGsuenasrKFKtzwko0lJP2koc8uWN4pX93+dLQvg3rl18O9c+L0F54dbwB4cgYaprp17RpDFftci1srKOwTUHvbnUbyR3MdtFZiVwqXIEsALJ6d+zl8Kfh/8AtG3N5p1h8TG0Pxbpto1zeeFdRsZ9J1C+0uzWSWW90rVpz/Ys7RELPPYyXkFx9m8y4jhWKN2H7SaL/wAEZvhpoPhPxh4Ki8MfEptO8eHRzfSeIfENjp9xoM2mXEz6dNpT2sFtpjXqO4hurm6hv3jhnYofJa4hl674Yf8ABD+y+G011qvgT4ran4e8Q3d7ZSWGs+JILPxNc+H7SDbFdw2C6PBo9vHqRkR7OG/e5nl024b7fCqTW0OzolxjxBxDhc9w+SYXibAY6tWp/wCr+OqcNwweGo4adDDyn9enjKuLpTqU6lStGpNKnUapwlQSk3E9zCcK8F5PicqnmmOy3E4VUp1c0pxzOtiZrFU5tRlhqOCp0MQ6NRQjpUSTU5wmuWKqy+HvCn7Lvgnw7rWjw3egX2sz3oi32+pXkAt/PxcT239l6xpIvfDs7HTEj1G50zX5NLiMVzZyW+sJgu/6m/AL4Z6XoXhu6g07wL4H0NbKYWttNoug/YNQ1SEW9vqHmavPcXM6i9jvb5oraTT7i+0wwWEEpvriOVVj8d+D3/BIn47fAb4t2fjrV/2q7n4g/Dwaukvi7w62najYX32G8jnW61cHX/EuoaRocmlzGSS71K3vHvIdMgm8mSfzpNOb9FfhR48/YP8Ahf8AEk/DXVfGek6F8SNRtrTS7O4+I2dJ0nxTLb3N3JbDQ76/gstAF3u1MbXhj0wavHcweQuoSRv5P5hxL4WeInEeY08LnPGtPEYCpSo1nXqYrHYVfWZOzoUMvV6aivei1Gai1JNyTk6a+4pcW8DUcqqPh3haX1zDzrW+o5VRq1fZwq2WIq42T9tShVpWur1pq84yTV6kfyJ/bs/Zo/aL8deMtJ+JnwJ8c/2ZpEPhi08OfEXwPqun6zf+Hrj+xLc3UWqtoUGgeJfDXiPTP7DvYUne/wBJneytrZHmk815I7X42sfh7J8T/hl4h8A/AKX4c6H+1H4StZH8WJ4E8FWvgLX/AIj6RpVxdN4it/hdfW2maZd32r29qsU+q6Bpr6Fea3p63r6Xo89xZOk39Znx5/Z+1f46v4N8MeGPiL42+DWjeD7mx8baZ8QPhtr1lb3ms6vPcNC+iy6ZItyt5pS6VDHPLe39wLEzXsMS2WooZ1h5G4/4J6fslaZ8TtG+KX/CubNPiRp2saT4iTXNGurnwxBLrFiIZIdUvtF8Ly6F4bunnvIBf6gkelStJeTHKi1fyx97kfhjiMtwOUYDG5lSx1DI61OVCFPAUMv+ueykqsaWZ4lSr18zwlOTqQp0cVGcZOMJSbUUl5UPFDAQoVJ1MLiv7QxGGUacY154yOXU6cJQoUqalPD06Mq1P2UqtXDVqNbDxk4csq1OEz+Rv9i/44/Er4M/HfwloHjvxh4413wBqHifTfD3xA8GeKdX1Oa1jTVLg2d/ewWN5NJe6brWiySzX6yW8trNdXFutvdGe2muI5JfiF8cP2lPAf7QnxHgj8X+KIfEdx431vRtf8A3STa14T1SK11eaBtAvvBWqNquh6zo8scK2cejXelXdnLbfZ2jEiQKU/tn1j4EfA3xB4ii8ba/8FPhn4k8RpOrReKPEHg7w5rGupLGQqs2o6hpgv1lSUGS3l8xgI23QEbiTz3jj9mT4X+KLu88X+G/DXhXwZ8SxDbw2nxE0vwd4eufEdkYLeO3RY9SudO/tOyg+y266dBNZXkE9vBKwhkTYAv2s+FMHDFTzPCYDLaeNnSk6v1bBUKVStUtBJus405Ob9nCEZzmrNN8ylqeRHxNoVYTw1TK61KjinSo18TWxs6kYwhUcv3sYUpzqQp+1mqkFBqslT5or2cUfyr/ALdOhfHGPwn8D28EfA2++F/gU/Dzw74y+Ien/CTwrc6D4ft/iZq1mH8Tv4g0zw8hk0/VLWSyEdpD4il82xtg8VgwtSgfxTxdrXx2/ak/Y/8ADHiPUo/Ffjm//Zp8Vav4Y8RanNb3uqamvgTxta2msaPqepXIiupblvDl3oV/pOo6jd+W1po114bV50SBnPvHxc/4Jyf8FD/gV8Rdf8WfDnRPFHjhb+7uri08ffBnxHeHUruSe5fVLgS6XbXdp4utPMV2hn82waJ7kTRxy3SmOR/qZdP/AGhLX9lfwR8Wf2sPGPx0+BUvwj8a6xqsGveGPCsWhfEDxlb63eWWlWvhjW9DmuPC6NqW7Rmn03xl4oTUIF03U5YLqwv7cWpbTF1J06EXWw9aDjKjUaraxc4yhJKvUilaNPkUtXyvlUeZuSZ9Zh8ThFiMvo5dneV5g4zq4bD1sEpwxEJ4yhUpVoYbLZ1as51MY6nsJVlVpzpqo68qbVKUD8A/hjqXxF8KeLPDuvfDTXfFWkeM7e58jRLjwp/aMniGK/u2mVoNPuLBIp3lk3vALaNpFliMtuweCQxD91Lnxl4Z+HvwmlsPGXi74U/s6ft5+L/sJ8T+NNM8LeLPC+sv4bl1ax1yHS/HF54G8P6h4V8D+K9csUgudcj0/SbeHVbd7W48SGxu31Bp+W8M/wDBYL4feEPHKaxon7GXwo/sZvkvPFtvZ6Vo3xYvopJQl1quo+LtA0LStKbUb4OzXFhb6NHbyypIs96sRaUcR+2r8N/2X/izrPhf9pPR/wBprUvB3hL436Z/btl4d1z4ea7441nSrrw8LPRNb0PUtU8OX0ZF7pt1Eqm2u4WvLVpBi7u7JrG7ulmHtKlOjONSKjWqU4V1KMqcaceVckqUuaDc3OSp2hP2ivyyjytHbgaVeniKNDNstxOGVGlKvg6mCq0s3rY3G05RqVMNi1So16VPCexjUxNSlWhPD1fZqUKkJRjI/ou+AmsXf7Tf7Gdjo3xF1n4YfFTxwukrpvi7U9CvvCviPwff3OkatKukavc3503xZosepjQtPtdcmgutDtZ4tTMhm0HStyLF93+GvE3hjWdOgs9G064stN0yS80+JLnTnsGltdGuZLGSSG0kijLadPKjNp86QJFfWnlXdp5ttPFK38fv7B2l/CDTvGvjX4OeB/2yfES3Hx68H3vg2K18PeAfHHgkXutRvI+krJd3OqLp4lwbmDy5poRdw3Vxp4uoRfNX9aWl6RpfgDw/4X8NaLHHb2ek+G9M0C3diy3K2ek2VtaW6CdJAA7Jaw4jGQWAOF213YCpUqyn7Sk4To06VGrWm4Odf2V/ZyaS9pG6lKTlN2lLmUUlG7/JeMMvwWW4r2dHE4iSx2MxWYYXCLB1cFRwdKtCgqtuZqhUvVhKjThQgo06VKHO1z04Q+Q/2r/ir4i8L+NX8M+EfEmtaIt34Niu7yHwprHgbTdVN3cX8hvLuy03U4LTVn1XVLe2stC/tm91u20/SP7W0u90+xvNQV4pvgbWvFnia+1Xw9d+I9fubnxDpdjbOupa/dat4D8XvbT2TIbrXbHxnnwbc6h9lslu5b7xzq1q2s2GpeMtL0vR/t0UE8v0b+3BNplr4nshZWkUkH/CG6TMzX9v4Suwl6L+ewDR2/iywtmeefSYlsbqa28UaYstoRp8+p+F7+603Vrj4/W+f7HZhxd6ZpuoTX11FLE2paXp7C5kjmE9pPAfiT8Nrh0vIDPc6ppsXnnyY/Es3iqymi8XWd58vnCnVx3sXXmoOfLVjFt01HmgklB80YVLpSVRuPI05xUbSkfe8MUowyTAVKNHDwm6PLKcoU1XrTnTcXKpVilVcd4yoqUI1Lrmk3JJ7l1aR2t6lnPptxo5uTK+nW+sW/8AZjpcwyzefe6dJ4jGqeFZ7VijR2lz8P8AxB8HdLubaU2uh6kllqHhh9I57W7VXu9Nur3T7OWO7FlJZjULWzksruxuwlhcnQIPFMV7outX95a3sViLvwN438RTyRapa2+n3KQ6t4fbSdTRHjtY3ubG8s7SB5JDd6vp0t14Y8PTanosSOEg1XwFdePfhjdXsMZu7XUxceG9Y1e1toby3m1nTr3wxpUrbkLLqIuJrS3aFpotQfWb+K4stP02/Sd7nfBrV54Xk8UfCXxNLFdPqbXtv4vtpZi0usRCzsPtGkRW/NXSw9P2dCUmmozVNctRyi3H4pRko86bd1HVqUVeLbR686ladRSqQnehOzqTskqkkrTcG3+4UJe/Nt1E1KaitFHlrhNVt719NvrO71K3mlvV/slTL4nkjltLqLU9GeTwn45u7fxLDeR3CjVn10/ETVdPnv7y6jsdHs9P8WIbD1z4SWOteK/EGkWtldXurx32p22gSXUN3rOqS6DEk7LKpvdSGj+O9J0uG2naEXEk+seE2s1tXvbC6F7dxrJ4L+HGpeOLy6sNM0m7mt9BudAl1tIYdOsfDmmW2sC71G58VzQau954AuFkt5bia6u/hnrHhG8liutXvBYQefpkSfaXhbwzo/wg0JrK3uL7xJ4x1qF9N1G9hutRGgaYpjmvDJ4WtNYubi++z6tHNawatD4ev7y5lugklpbJFbJDbrL8BicUovEKVOjUlefMpayjNc9BNzU+f3XZU1y0/wB5e01d+Jnmf4fDUZ4TDU4YjHuMLQaiowcqa5sVUbg1F8jU4Sq1OaqvZqKlzXj6t4b0XUINDg8LaNb2txovg2K30b/hIUW20/V7/XUhe6vdZjW2Mmmwac9tcJCJYjHf3N/NqBmsrS2hhluOjvb3SovEWhXWoCCJ7W4RrSWYTRxG5v8ATro3d1C9sSRPZ6Ha+LFgEN9shaZHnsbrNrMOc+HviG/uT4p0WSwlHmySahHepdMIo9UtItPjbT3tbq3tdZEd1HdrcWzzW8sccdtJF5yj7N5lLW/KgttR1HxBKukaXNYNqEmoyGKHToNHj+xX2oNNNeCbTp1Nvqmo6bHa3+l29yxhuDvUJFdj6yFWlKnS9i5qMZqM+dTUKapyS5JuUXdJcvLJpuSvLmvt+aeyqurXjWcLyTSdKMJTqyxCi5zShJ2vJz9pFLq0oW3/ADG179oL4lfDX44+JfElvrXhbyvDOq+O5PGd74nX9oXWvA+gfDexvrhbDVfBUV9FH4T1vVo5bySDxBa6FfCyWXTotKtLu0jiT7N9kaH/AMFRv2U9ek0DT77xnqmkalrljcy6bqGqeENffRrxLbSbDVRqUd/plrqT2ukS22oxSpd38VrJEhni1CO0uLW7ij/Nz9qr4bXWh/Gvxh4e8D6LaS3l4ifEH4Xy2mnfErSvCuheKNSGp6l41g8aeL/AfjGHVL7Uda1c6hc6Tp1/os1gIpV0eFYIryaVu5+H/wCx38SviFq9rruseB9C8A614bl0mbSPFfiGwtpbTSLXxT4Onl11/hX4e0eOx1e4j0bxLNpt/a2HxWl8QQvewXkL5vDqBufNwFTMMFXr0sLRniJ1KtR1ITVapRotVOWP79RhC04/E5WqNQTSacWvvs2wvCeZYLB43NufDxjgaccLVp18PgcRWcqVNx/dyo16taNOpUjJJ/uqdqlGLbXPP7c/au/bj0n4AfDTUPGnhj4Z+M/i7faR4ks7LxFpfhkX+m6bo2hEztca1rWq3Ok6m+n6Pe2+ntDYXH9lzafqJyDfRRzQTz/gV+zR4f8A2d/jf+0t4U8afCT9pH47/CDxmniSHxLeeEviB4cTXILmO11AXF9onh/4h+D9fsoILSa3Y2Cz+IvDWk2sVrcMXNxErRN7d8bP+CVH7Z/hr4sS/FP4W/F6wm0S00PR11LxhpPiTxdpHjazk0XRLC01fVr3R9L0+/1S/e9ksZ9Uj0nRbnWppPtZsorZioWvB/DP7VnwStF0/wCGtjLr3g7406zqn/CN65+1V4S+DXw70bVfE8l3fSWdxZ+JvAMrWGr3egyQE2WuXqanZ63rVqJb7X9BvLhjZS9uLlWrv2tanKiqUZTXNGdLTlhKpFS9zmvyu8vbckU7Obdr+jwvgcsw+AxGG4cxMsdVr3+u4/D1YKpTpTUqdJ4rAV6OKoyVBVpqFClS+tzvKKglecP0l/bGg+EPgzw14i+NGmeJfB/hrxvdXtlour/H34VfDzw98V9Y8PWkvmvax+KNItb7Wk0+4vJbS5uLrxGieHr03c0oUTFo3uvxH8Vajpep+MU8aeCfB198Q/iHqOjQzaN+0NN4e8RaN8IPHMNwHhu18ZaP4C8XTxeE9TktfN0eW01nS7KJtRhdtc0qBbh1j/SX4wfCP4hfCTV4viD+zh8OPBPjH4l+L9OttY8Ya9e+KfFPw4iv/Cf2J4mTS/DMvjXRPBVnELW1SG/bTtV1Fnihkuj4b0aFXA/MX4g/Fy28VXusWXi3xDpX7Q3hNg8Gv/Avwp8OvBHiTxJ4Vkm1Cz1G7tbbxl4C8S+BPFGsado97DHar4h8Om/0yQi0n1NmF1BJX1fBFHA11UxMYxp4lztVUZxlFN8qnNtRjzuUl8fLUnJK6lyNJfl3iPicVl+EwWEoYyeLy90nUp1K0KP1mXLKMPqtWFKNSpSpwteFKvVw9NQX+7U6ibfjXi65uZvEmo6V4/8AHVx4e8bXNmketfsz+E5DqXgHxqJo4RYRaC3iawsvDfhifVbby5olTUte16bUnaXR5NPdrOKtDTtM17SNNvNO8J6NafBP4bXdlfzeO/hPrzeKl+Kdgoim/t/VPCt9oN7rHibU45LEG/0qbUrPSfD1rdWsa6hp1z5Ek1z1EPimy8F6PJqNh8I/h94Q+B+mxqlv4g1HxR8VNG+Jng838bNPYjT/ABJf+NvEng7Ur67lmKQ6DpV1oRe58xdcv4Va5mx9S8W+E9b8XaX4j0f4CaR8QvD7W1xfaT+0R4o+IOt+KJNLv0N0+l33iy7juvh7BMdH8nTt2heN4bLxEZo57bTbq6tGs8/qrpKMJKVfDN0lyKTVeTlzONvZThTm5rRxjZUqXK3zK7TX4ROtCbVWNGr7/JzRjOjyqdlKT5ZuEIKzT5OWdSG0XK1nz/hNdLvdFW8+HGnTfED4c2Ntdxaj8T/iz4o8NX3i74YXpBE9zpOneMfBemW4tNGV4dTh0/w+dWvLt7aSWO906Zp7SDX8P+CW8f3+i3lvY6t+1F4gtFMGhfFfQvCZhsvAd7uAsNM8aaR4a8W6br2oaPpN6ltMl7rQWysLGWR9FOrWkS2T9Pf/ABn1S18SxaFqGg+H/Efxe1a0Q/Dz4i6J8P8AU5Phm1rsWbT/ACYP+E21TTdcsWu9632svpeqwpC9y+p2tzNbymOlrXi/x7fXGheH/iZ8Qp/h98Q9CS5vbP4VfCTXk0Dw549iukF1YWl3Db2lt4M0e+1GKOWyKy3WpWuqWs1nFHo0f2y4nvM6X1aMuWpVlKClFz9lTStG6XK4znGMZ66Kam0knFxuwn9alzaQpXg5wjKaqNtK8UlGm5Wk9NHGmk7ypytE9R0v4T6j4zsrq+/aN+Knw4uNP03boGvaNpXxEe+8BXGmTXU/9n3WseFo7fUn0fxFpt3JdwLe6TeeF7231N7eaSVNQlvmufrb9jzU/A3wv1j4i/BTwZ8JPGHgbwFo9xbeKtG8e6muu6p4c8f6xeCHT9cl0TUdVm1JYYLWBNHextm1m5vLuJ725uLOweB4F/LnV7W81Xw/q2r6n4YHw28C2kF7f+O/gXceAfDNn4i1CXTbRjdeJvD1xo9n4Z1+1M0JnNprV7pumaHpc0ZtprrUohDZ3PnOteGf+Gm7bQ/EfwX+INn8PrHwpp//AAi194V+J82o6F9git1t5bae28Q+GbPXLHX7q/mN1cO13Y6LeIBOscF1DbmcezlmZ08LiJ16dGDnTalzVpQeIrRa9nOlTqVOVQhZqU7Qc5uEUla8jxcxyv63QhQlXqxjLljzUoTlSp1bwqKpKjFpTk0nBKUnGKk2neyX9zn7Ofwg8HLLoPxGnj1O88ZeJ7C+nfW7zUHluNC03TNY2w+HPDKhEi0bQZxCRqNvEj3upJNLDfX9xAIYov5Cv2qda1uX48/Gd9S1nU9avIviL4pjOpavdyXV/KsGs39rAsk6mJRHDbwxQxQxRxQRxRpEkQiVUBRX8ZYX948rnU/eTnhMTOU5+/KU/Y4Nc8pSu5SskuZtuytex/oRwElHH53GK5Y0sPltOko6KlTlKtJwppaQg5JScY2i5K7VzxD4G+DdJ+Jvxe8EeD/EkuorpXiDxH4d0m9fT7xoLyK21G+23MlpLcJdRQ3JGNkzQSEbVDh1G2v68f2zriH4IfDL4Pal4Nsbee98LaDJ4b8Oya7c6rqNvpen+DvCF9qWmumnRajZ6ZeXV02j2tnqkup2V8l5ZF4xHDMtvPAUV+r8MaYKq1o1Ww9rdLLS3b5Hy3ik28bwnFtuNV472kfs1LxnF862nePuvmveOmx/Nn8Jv+CkH7X+t/HPwxYeI/ilL4l8L+KdZ07Std8Da1o2kT+Cb3SdZvJNOvNLj8P29pbW9haCzdoYP7NazuIQzMs+4kn+vb4YeAvDHw98M6snhTTk0yG81m+uVgjCeTZG5fzZorFFRfJied5ZmLmWZ3lZZJniSKOMor9Ayz3sKpy96arV4KctZKClFqCk7vlTbajeybbtc/E+PKVLDwwcMPTp0IVaE3VhRhGlGo6dRezdSMFFTcOaXI5JuPNK1rs2tA0+3XXr9CGYR6Wt7DyEMLyybGiRoljLQgHIEpkk3jzGlaQlz/O3+2n4o1/9p/4N/tT3vxI1O5tZfgZ+0ZeeCPBqeFX/ALFgu/DNvbItnpviWCX7fFrYsJvPu7O5kWC6guby7InMUqwoUVWYNrCWTaXs56LRacttPLp2PiMgSeYObScoTwihJq8oKeIpxmoveKlFuMkmuaLad02fjj8Eo20pdXs7aeZoW1C6OZPK8wLbxBERZIoonClS4PO9RLII2jBAHVTTy6n4mmhvGMq+S8qsSd8Yjt1lWGMkny4RJI7lUCsXIcuXAYFFfxhxtpx5xBJaNYek01o03RoJtNaptbtbn+lXAspS4G4YUm5J1cTFpttOMa1WyaejSu7J6LoNvoA7hHklYNbxyE+YVbIZmVPk2gxoVUIhBChRjnmq9ppdnKllqNxEtzPE11LbrOqNDbSLJMFa3iVUEbKYlYNkvuGSxwu0orwMvqVFTi1Umm4WbU5JtNu6ve+vXufa1adOVXBQlCEofWafuSjFx0d17rVtHqtNHqjE1PUrv7PLdmUvcPcozSSZkyBeJFsCuWVU2gEqqrlgCeFAHe6Q32ny3kVVmu4UEs8Y2SqjNZ5jhIOyFczFsxIr5SIb9qBaKKvNoQjgIzjCMZqtOKlGKUlHlpu3Mkna+tr2OyEpfW5q7s8PJtXdm9dWur83qaAvJdMe5FkEgWzgs5kVd4ElxOQ7zzkOGkfc52ruEIHBiILbua8X6rdaXZQ30AhkuprvyPNuIlk8qJZlTbDGuyKIlZnyypuyFwRtFFFfOQp0/r2DfJC9RQ53yxvP3pL33b3tNNbm+Tzm4VU5SahKs4JybUWoaOKv7rV3Zq1jGtrh3trrU3CNdRXdsqFgdg8+5WBiBkEFEOYwrBQwBYOOK7XSbKIHYXlb7Tb3V3K7MDIZLS3mkiUMFBWPcuSB82CVVlXaoKK+nzVungIKm+Re1StD3dFGFl7ttunY83LvfzCsp+8tZWl7y5m1d2d9X1e7OktlE6MHJCwQSxxIh2oqpa3DZI5LM7pvkZiS5dwxKlVXFuNWvJ9audPZ0W3tZohBsTDRjNzJxuLJkMoIbZuBGQQeaKK+RpQg3VbhFv6pWnflV+fnfv3tfm/vb+Z9bGUlVjaUlerSTs2rrmlpvtotNtDsGsons9QuN8qy2l9pEYZWUGeK6jmNxFcZUllm24kZDHKwZj5mcEejeFNa1T/TLMX04shJdKlkrlbWIW7DYIolwI8t87lSGLAHICgAor47iGEJcMYiUoRlKM4Si3FNxk5Uryi2rpu7u1Z6s+my5J5hUi0nH6rzWaTXN7OHvWel/Pc4zxzcy3PxO+HPw8Qi00LxR4jjh1mW0Bj1K6gklCz25unMsXlXC5SYNbs5T5EdEAUcd+1HdXUnjSz8LvczNo6aBpNytuGCHfNcXlg6sY1RXj+zWlvGqurbFjVEIi/d0UV+m+HVOmsv4WtCC58BnNefux9+tRlFUq0tPeq0lpTqO84LSLR+H8dV60s6xUXWquMXhYRTqTajCpzKpBJuyjNJKcVpJJcyZQ8XwR/B/wADeG4fAYGk3njC3059c1opHNrU8c9raXL28N4UUW1uHvJVSOGFSibVVsly/wDRN/wRr/Zw+E8fwoi+PN54eTWfiTearqlrDq+si1v4tLFtawSG40q2e0UWt/cNdP52oM8t4saLBbTW8ElzFOUV+n+HFOnisUsZiacMRi62Z42NXFV4RrYirHDz/cRqV6ilVnGh/wAuVKTVP7CifkPjNWq4XLJYfC1amGw8MmyuUKFCcqNGEsRVtiHGlTcYRddaVmop1VpPmP2C0zUnTWDaJbWiRtqtxEzhJWldotFOoLPIzzOJLjzXaMySKw8kkbRKTKewsm32cNwyozBWj2FcoVKKwLE5kZgSfmaQls5fcwBBRX7vDafq/wA0fyriNJTtpamrW0tpLb7l9x8HfHrwdp9/8QLuWxvNT8Mf8Swa3MvhOe20A3ut6Pd/abTVtQuLO0F5qF0/Nvdx3lzNZ3lqTBc2si4I8OvfCGhW9z4lubmzi1W+8LeFvFniLSNQ1CG1N6txprGyg0/UJbK3shrGjGC9AbTNXS9gQ2OnG38j7HGCUV8ziUpZrXUkmowquKaTSappppPZp6prVPY/QcDUqU8jwNSE5wqKnQgqkJSjNQqS5akeZNS5Zx92cb2lHRprQ/kH+KnxH8WeOPiJ8RfGPiPUBfa7f+I9WeW4eIPFHGb6WBbWKCYyp9mhgihgt45vNa3ihhSF0WNQP3z/AOCWc91L+yn+0HZ311Pqljp/jHw5eaZp+qmO/sNMvbaPTmN5Y2dxG1vDNdLeCK9UxtBdQ2dmksJEchlKK7crjHmkuVWeXptWWrlh05P1b1b6vV6n03FdWqssoxVSoo/XMFHlU5cvLTzDDxpxte3LTikoK1opWjZH0x+0XLJ8ZP2RfjFpOvyS6FbeDI/AGuaU/hGabSJZTr1naaheaXfLcyajby6PDeeXPY2kMFvJZGGKOC4WENG34I/s/wDwg8NfFH4x6D8P/EV/4gg0O9u106WXS7+2h1BICtx5jRTXlhf2yTTBAJXNo27LEKCxNFFXi6dN15ydODkqNezcI3XLNKOtr+6m1HsnZWRXC9atRwmIhSq1KUPrMZ8lOpKEeeeEpznLli0uaUkpSla8pJNtvU/rV0D4MeD/AIc+APCPws8Eyav4e8K6ZpNtbpFZ3lu8t9H9nMN3/bFvdWc+kawdSGr3b3w1LS7lHlFvJCsBt4tvp3heztLKxs9Ga1tbu1js/D7+bcW1vDdSm1tm1mAXE+nx2P2lE1SwW8K3Cyh3ubuJw1vKsUZRXo4RKOLailFLDxSSSSS91WSWiVtLdtD82zStWq4SNWpVqVKtTFVJ1Kk6kp1JzlODlOc5NylKTbblJttttvUt/tOLBZ/s5+KJ54X1S18T2s9rrmlX+oastje2iWF/fNarJp+oWGpWkc10EknksdQtrmQRQwmcQRJEPyZ+CninUPFum/sva/Z2uj+CLn4jeDfFngTxEvgvR9Ps7z+wvD2qa74f0BbLxNrcGveNopdHtNLsbi0in8UXWnveQK93Y3NuTbUUVxZ2lGfPFKM+TDrnSSlZ1ldcy1s+aV1ez5nfdn0HCDc8onCTcoSxWaylGWsZShldZwk4u6bg6dNxbV4unBqzjG3ZeO9Psfhh8VP2WtNsoZvFPiHxXf658L7/AOI/jLU9Y1L4iW/hfVF1J7sWPiDTdQ0eGPUiNUnhi1C5066khtI7ezjVbSIwt86fFVpvBPhj4GavcSW/j7xNq/xO1q1l8WfEzSdC8Z+IrGx1qfSNVvdP0e8v9LSDR9PzF9ht7PTrW3gtrGa4WJFuriW7YorkzGjRnk9VSpU5KVOk5KVOLTcnBSbTTvdNp33u77n2HDtScs5y9SnOScMxi1KTacaTzf2UWm2nGn9hPSH2Uj9AfAn7KPwX8ZfC3xn4V1bRdejsPCOv3mu6NeWXjLxVDrMM018uv3th/bEurT30Ok6hdL9nutPspbSEWRMVr9mlxOPSPhR+zZ8MPCXg3wP4k0rT7r+2/EthdeJ9U1G5TSJLuS/10Lf3EKXEekRTi0t3k8m2WSWS5eJVlvrq9vC905RX51xhw/kMcvlUjkmURqTjXnOostwSnOc8RhOaU5KjzSlL7Um231bPncBnOcOONoPNcy9j9cox9j9exXsuWpQm6kfZ+15OWbSc1a0mk5JsbqFvFaxNeRoDJLpFnPJG/MLPds8cymNdo2MmFAzkbVbcWG6mWNvFcWeoXjqwliuVt0AkkdFSOWBlIEryNuJ27/n2yBEWRWVcUUV/JueUqVHF4inSpU6VOEnKEKcIwhCSpU7OMYpRi10aSZ+gUZSlh5VJScqjlGLqNtzcVKFouT96y6K9kflZ+0B/wTf/AGaPir8YvEniDW9N8W6PcS2+i3Ull4X8QQ6VpfnSWLSS+RZSaXeLYxyGBP3OnvaQx7pDDHE8jMfrX9lr4BfCn4A/CS/0j4a+FodLt7zxBqWs6jNe3d7ql7qWqaXfGwsru9uru4eRzBFp8EkVvF5VpFcNPLDbxmeUMUVvmWa5piOGsDga+ZY+tgowqcuDq4zEVMLH2VVKly4edSVJezWlO0FyLSNke/Wblg8LiZNyxFWlhlVry1rVFyydqlV+/NXjF2lJq8YvorfYlrK6pBKCT9qih8yN3d4lWSFcxxK7MYowVBVUYYOSSa+If2jP2Ef2VfizBqnjzxj8JtJl8VWlnqWq3Gq6Lf6x4cfWLq0tXeM65DoeoWNvqu/7LEss1zE124Lt9pEjbwUUYbGYvAydfBYrE4OvHDU+Wtha9XD1Y81K8uWpSlCa5nrKz1eruz57DtvE0Yt3jVrqnVi9Y1KaqQtCotpwVl7srx02Pwy0v4reL/Bv7dPw5+CXw/nsPh58KDrfg3wne+BPBthDpnh3WdK16eG21Z/EGnzG8h8QaleQMEbVtYW91CJo4JoLiK4treWKv/wUg8d+K/CVz4m+HlhrFxd6PMngbR7y81IRz6rf2MiTXbRXEkKW1hGqzWUJiistOtIIQ05ihR7iZnKK/WcHhsNVzfwmq1MPQqVcdl+UYvHVJ0qc6mMxTzGpJ4nFTlFyxGIckm61ZzqNq7lc/UZSlTwnFXs26f1XL8xhhuRuP1eEcLRcYUOW3sYxcpNRp8qXNKy1d/y1+AcE958XfhxaDUtTsf7V+IekWU11pl4+n31tENd02NHsbq2CSWs8YcmKZMvG6o6FWXNf07fs1ftS+PYP2r4fgtZaF4J03wne6/4qttRuNM03W7DVNUupLa41O41vU0tvEUehX+v3VzYQC41i60OS8eEyQq6rIaKK+p8bYxlxNw7GUYuP9mY58rScbxxeAUXZq14ptJ7pNpbs+O4HjGrwtmntYxqcscfOPtEp2n7Ob5lzJ2ldJ8y1uk76I/Xrx7q9zp729xbxWheGzvLyITW6TLFc6ck9xbzRLJnynLR7JWjKF43cZV9jp+e2mrqejfDT4l+O7XxH4ifxLq58dXzX9xqRkbT5NM1XXNK0uLTSkUclvDpunWdrZ2gkknkEUCGaWaQGQlFfytxA2s1hTTahLFYOnKC0g6c8TR5oOK0cJXfNFrld3dO57vCcYyyuq5JNzrYGE20m5w9viHyyb+KN4xfK7q8Y6aI4TTv2kPih4f17w/4Zl1Ky8TaHr/iHR/DOpWHjG1m8Sxy6NqHibSbSS0VtRu5JFEVjrt/YxvvZ5bb7MLw3UtrBKn0h8f8AT08H+A/jR4j0KZ7PU9G8B6rq+hyRW2nW6aLfTeFvG2pyzactnY2rpvvLWzdvOknJFrEucPcecUVWJSSyyyS9pnFGFSyS9pDnm+SdvjjdJ8srq6Ttc+ozXDYajmeCVHD0KSqYaMpqlSp01OX1/BU+aahFKT9m3C7u+RuPwto8a/4J4fs7fDL9r74L+BPip+0Hp+pfEDxno/j2/k0zUdQ1W4jitL7wVdWVppepi2hCx3F7eWOqwWOti8+0WmrQaHoUl1aG7tLi5u/3ctP2fPhRa2ksZ8NG4XFxjz9R1FfLMmDI0Itrm3W3ZmJk3W6xFZCzptZiSUV/WPBOTZPi8ViKGKyrLcTRw+JxEcPRxGBwtalQjOrVc40adSlKFJSeslBRUnq7n87+LWY5hhuJc0o4fHYyhRpY2cKVKjiq9KnTgo00oU6cJxjCKSSUYpJJKy0POvjx4c8M+Cfg58VtS8O+HNHs7zw18DfFHiDSLg2zvNb6jbaDfGBzOZhcSLHIqzIzymdZlWRZgVXH8nXh39pr49eOP2Y/iH4X8QfFPxfPafDX4n/DPxF4Z1ODV7m28SJc+JG8S6bqtjqHiON/7YvtJkgCvBYy3YW2lX9w6RM8TlFfoXEWGw2BxeBjgsPQwcZYScZRwtKnh1KKxeHSjJUowTilok9EtEj0PCBLG5BnlbGJYurQz7Kp0auJSr1KM/Y4hc9KdXnlTlaTXNBp6vXVn9X/AIT0NLfwf4XnudV1zVrybwba6zNf6tqk93eTXp0myumeWQeUkiOb6eJ1aM74ipZjMDM00umQQXkNuZJriKVNPtCtwYmKw3lzc2t4AyRRuWu4dizs7OXaNX4fezFFfe0ElN2SX7uD0VtXCnd+r6n4pi0nVxDau/aV1d6u3tXpc/C7/gox498deGf21fg14Z0Txn4o07wj8Sm0/wCEvjXwfaa3f23hjXvCGu3GlWeqx3ulW00MUmpXNt4t1ZI9RZjNYv8AZLnTxaXVuJ2+LP8Agod+y54D+HvwA+Bvj3S9f8ear4m8O6n4w+HNlf8AiHXbDUTL4W0bxHqN5odndCPRbRpJtFjuptO0+4jeF00wxWk4n+y2rwlFfMTlJ4ys223HF1oRbbbjBJNRT3UU9eVaX1tc/S8LOdLLOF4Upypwq4TByqQpycI1JKWNipTjFpTkopRTkm1FJXsrH0Z+yr+1h8a/2eP2ZfhNqHhPxN/wk2n6x4n8H+FP+Ea8fpc+I9D0rTtauL641B9EaG70zW9Okke8CRW0etNpVtHa2y2+nRH7Q1x+5Hx28WeItFk8N6jper3tl/wkmu6R4e1K0tp5La2Nrf6Ne6kLq3e3aK+gv7K7i32cy3piCSSxXMFzEwRSiumE5rKqrU5JpXT5ndN16ibTvdXSSduiSPm85oUFn2Dao0k61PGSrNU4XqyjQpSjKq7XqSjJuUXK7Td07nkmteOPF1+t1ot34h1OS0sL6Q2bRTizeNLrSXieK4isVtrLVY43ma7tjrNpqMtrfJBd28kc1vbtFk+Bviz8Q00a4vj4p1Oa78PwCBp7uY37a3FBb3hjOtJffaYnuDuj8++02PTL+8NvAb26uSjFyivDqV68aikq1VScal2qk03Z2V2nd2SSXZJHoYfDYeeHnGeHoyipwajKlTlFN0XJtJxaV5JSemrV3qfVnwa+Kfibxrpuhy6smmxSX/h7+2Ll7G2niZ7sR6TwGnurkiI/bpcrkv8AJHhxh9+F+1f4S0z4p/Ajx/4Q8UPMdC1jwpq66jaWcOm5uRBpGqz2jh9QsNQME1lqS2OsWVzbCG5ttU0rT54pljS4guSivpKjc8vTm3JuKu5Nyb957t3ufI4BKlxHhPZpU+XG03HkShyuMrpx5bWaaTTVrNJrVH8ENtpcLeL9O0ITXEdpc67HpskkZhS6EUs9nG8qyiHb9o23MxDtGyBmz5ZxX6g/HfxppvwC1zT/ANljRfht8NvHPwl0WHRtaW1+JOh6nrviO71nxBpdhNqWq/8ACTaTrnh/VNEvJUnFsreE5fDsIt4IVeF5BJLIUV4Fk6uHTSa+sVXZq6veGtnpc/omDdXFThVbqwhgalaEajc4wrQqUVCtGMrqNWCnNRqJKcVKSTSk7/Svjr4P/DH4CfssX3x++DHhCH4c/FbxFbeFYx4s0TXvF15qPh618QeKLOw1i08KXHiDxDrNxoK31nCLea7tJ/7TMMtzCL8Q3VxHJ/SR4Fvb7U/BPhW51O+u9QvYdC0KB7+8maW8unjhjRrq8mOPtF3OWMlxM64kkJbYu5wxRXoZfKTeKTk2uepo23tWilv2Wi7LQ/H+JpSq5NgKlWTqVFnObQVSo3OagqGBagpSvJRTbainZNuyPzV/bVuFsPjT4R0uOBGTXrLw9p9xdJPf2Nzb21pavFGsK6VeafZXR23lyANXs9TS3WeaKzS2gmlif5tgxbeJvBulOqXD+JpLeyutXVF0zWoUTxDY28c0l7oQ0lfEFxG1zHdK/jKHxMhurVZHjdL/AFqPVCivic0SeeYxNJr2nNaytzKjRadu6eqe6Z9zw83/AGHksbvleAi3H7Ld4u7Wzd9btXud3o9jHb+ONc095Jp3g17wrp6akjJpWrS22u3GiG7i1C+8Px6O+swIl3DDHZ60uo2EsWmaat7aXhglaf6r/Zs+E3grx7L8QvEXiXTVu5fBHj7xl8ObbSraO007QPEPhOe3sIjpni7SLC0t7bX4UNxLMsNwEtnnbzJreXAFFFerkXvwwCn76WGwjSl7yTcpptJ3s2kk+6SvsjyOJatWlgMzdKrUpuMJKLpzlBxThTTScWmk02mlpZ2O91HxDdv4+0X4d2sFrpPhXS9Fli0rTNC+1aHa6dY/bfsUelwWOlXVppc2n29pp1tb20N7YXclvF5qxTKJnzp6FeTajr+vaHdiOW3tLgPbzlAJ1Caa06RyRjFjdKjOVVruynm2ABpWOWJRXuUZSbqtttxxFeMW23yxjBWir7RXRLRdEfH04Q+r0vdjrhYyfurWUpRcpPTWUm2292223ds67Stev7Lxfq3hCwKWVnovgj4R+KLTU7drgaw974r8c3mma1ZS3Ek8loulXFhodrapY21lbrFFPehHBuMp1vjTSdMU2NtdafZ6pYXviLw8kmmaxbQ6pp0TXIvNPlmgtLxJY45zbOR5h3FmG5wxZ95RW1JJ4aV0n++mtUtmo3Xo+vc5Kvu1aLj7rdGMm46NydHDtybVrtttt73d9z8otf8A2gPEerfGmPRvE3hPwD4rj0q/iFhc63o+rK0DQQaPq1vM2maPr2k+Hrq7t73ULl4L680W4vo0fYLnDSb/ANwdLmkvbXSZpW2yTadp0jmMBMtcWscznoeQ5+QnJUAclsklFetl+tPEN6t4ibb6tqtJJt9WlovLTYx41p06WKy6nSpwp044OHLCnGMIRvTpyfLGKUVeWrsld6vU6axt1m/tGCVpHDvNEXYjeEFsmMYUJncWfJQ/MzY+U7R/N3/wWF+Jnin9n/x18K9T+D6eFvA+p+M7LxRqHiXVdK8B+BjrWq6jpHiia2tdQudeufDs+ttdNAkMdw51HZOYY5GTzTK8hRU49L6q3ZXSk0+qd4q67Ozav2dj2PCKjSxPFyo4ilTr0ZYHNJSpVoRq0pSp4CtUpuVOalFunOMZwbV4zSlGzSZ2H7KPxT8c/tFfsy+K9Y+Kev6hqfiTRdJ0PVV8VaBfX/grxLqlxf8AivxPH5euat4Ou9DuNVhs006NbI3O6ePz7syzzm4c1+JP7UXjqTTfB3iL4w+CfB3w2+G/jfSfi1P4SvL/AMGfD/w0sfiTT5dMbU3ufEH/AAktj4ku5r554VSZtMu9Ls7qFpUu7Ocyu7FFRwTKUqkJOUnL2OIfM23K6qNJ3et0tE76LRB4kUKEMvzulCjSjSo5vQVGnGnCNOkp0FKSpwSUYKUm5SUUk223ds8bPh/w14K8CaP+0Zo+gWj+OfEMOlprGmXt/r0/g++n1nRra/1K6uNDj1iGSc3Ny8jnT57+XRUWRkj0tESIR0b+O+1b42aN4G1fWtY1X4f+MtAstR1fwFf3aS+Eo0v/AA+mtvYaZpSwoNLggu4Yltr+ymi1+NE819ZkvGa7Yor9dnpQg1o2qbb6tvlu2+t+vfqfzU9YVG9Wqc7N6tWnBK19rLRW2WiIvC/iO6h+KV/+zppNnYeH/hfqPi2Tw3Jp2iLd2urQ28kpP26LX5ry51WS9Q3Exjhu7m60geZIG0tlkkD++6v4btfhzd6j8L9AvNSntrDQNT1jSfGWs3Eeq+PNDmZJm+y6DrVxB9i0SzDR52aZpNrcMZJPMuH3DaUVhQ/5e/3facv93b4e3ysb0kuagrK0pwclbSTbim2tm2tG3utDmdK0W0ufgRcfF/XXm8VfEfQrW6Gi+K/Exh1XVbAWdjcS2qPcvDHJq0Fv9mWKG015tWs4oJJIEt1j8tY/Lf2bPiVceMvA3iGPxT4M+HuoxxeKIbjy9L8LxeB1muxa3qR3d3/wru68IG8mihnmgiF0ZolikOYi6RPGUV7eSRjVx2GjVjGpGUW3GolOLapuzaldNrpc87M/cp1HD3HGo1Fx91pe0WiatZeh/9k="/>
          <p:cNvSpPr>
            <a:spLocks noChangeAspect="1" noChangeArrowheads="1"/>
          </p:cNvSpPr>
          <p:nvPr/>
        </p:nvSpPr>
        <p:spPr bwMode="auto">
          <a:xfrm>
            <a:off x="3491880" y="37066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74" y="3140968"/>
            <a:ext cx="7143750" cy="3071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5274" y="1556119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Каларуокка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– это традиционная уха, которую готовят из сигов, на молоке, с использованием различной квашеной рыбы. Особенностью ее приготовления является то, что перед самым окончанием варки бульон пропускают через слой древесного угля. Также добавляют яйца, сваренные пашот, исландский мох, почки березы и сосны, кусочки сушеной рыбы -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сушик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, который заготавливали впрок.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4008" y="116632"/>
            <a:ext cx="3816424" cy="387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Символика Карелии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72001" y="764704"/>
            <a:ext cx="4091562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800" b="1" dirty="0" smtClean="0"/>
              <a:t>Флаг</a:t>
            </a:r>
          </a:p>
          <a:p>
            <a:pPr marL="68580" indent="0">
              <a:buNone/>
            </a:pPr>
            <a:endParaRPr lang="ru-RU" sz="1600" dirty="0"/>
          </a:p>
        </p:txBody>
      </p:sp>
      <p:pic>
        <p:nvPicPr>
          <p:cNvPr id="7" name="Picture 6" descr="Государственный флаг Республики Карел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60058"/>
            <a:ext cx="3312368" cy="210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nord-news.ru/img/newsimages/20130130/1_28e4a67867f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924944"/>
            <a:ext cx="2737485" cy="2764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4506439" y="1268760"/>
            <a:ext cx="4091562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800" b="1" dirty="0" smtClean="0"/>
              <a:t>Герб</a:t>
            </a:r>
          </a:p>
          <a:p>
            <a:pPr marL="68580" indent="0">
              <a:buNone/>
            </a:pPr>
            <a:r>
              <a:rPr lang="ru-RU" sz="1600" dirty="0" smtClean="0"/>
              <a:t>Зеленый – природа и растительность</a:t>
            </a:r>
          </a:p>
          <a:p>
            <a:pPr marL="68580" indent="0">
              <a:buNone/>
            </a:pPr>
            <a:r>
              <a:rPr lang="ru-RU" sz="1600" dirty="0" smtClean="0"/>
              <a:t>Синий - цвет озер и рек Карелии</a:t>
            </a:r>
          </a:p>
          <a:p>
            <a:pPr marL="68580" indent="0">
              <a:buNone/>
            </a:pPr>
            <a:r>
              <a:rPr lang="ru-RU" sz="1600" dirty="0" smtClean="0"/>
              <a:t>Красный </a:t>
            </a:r>
            <a:r>
              <a:rPr lang="ru-RU" sz="1600" dirty="0"/>
              <a:t>- цвет силы, мужества и храбрости </a:t>
            </a:r>
            <a:r>
              <a:rPr lang="ru-RU" sz="1600" dirty="0" smtClean="0"/>
              <a:t>народа</a:t>
            </a:r>
          </a:p>
          <a:p>
            <a:pPr marL="68580" indent="0">
              <a:buNone/>
            </a:pPr>
            <a:r>
              <a:rPr lang="ru-RU" sz="1600" dirty="0" smtClean="0"/>
              <a:t>Золотой </a:t>
            </a:r>
            <a:r>
              <a:rPr lang="ru-RU" sz="1600" dirty="0"/>
              <a:t>- цвет верховенства, </a:t>
            </a:r>
            <a:r>
              <a:rPr lang="ru-RU" sz="1600" dirty="0" smtClean="0"/>
              <a:t>величия и богатства</a:t>
            </a:r>
          </a:p>
          <a:p>
            <a:pPr marL="68580" indent="0">
              <a:buNone/>
            </a:pPr>
            <a:r>
              <a:rPr lang="ru-RU" sz="1600" dirty="0"/>
              <a:t>Центральный элемент герба - фигура медведя.</a:t>
            </a:r>
            <a:r>
              <a:rPr lang="en-US" sz="1600" dirty="0"/>
              <a:t> </a:t>
            </a:r>
            <a:r>
              <a:rPr lang="ru-RU" sz="1600" dirty="0"/>
              <a:t>Медведь у карел особо </a:t>
            </a:r>
            <a:r>
              <a:rPr lang="ru-RU" sz="1600" dirty="0" smtClean="0"/>
              <a:t>почитался.</a:t>
            </a:r>
          </a:p>
          <a:p>
            <a:pPr marL="68580" indent="0">
              <a:buNone/>
            </a:pPr>
            <a:r>
              <a:rPr lang="ru-RU" sz="1600" dirty="0" smtClean="0"/>
              <a:t>На вершине </a:t>
            </a:r>
            <a:r>
              <a:rPr lang="ru-RU" sz="1600" dirty="0"/>
              <a:t>герба - восьмиконечная золотая </a:t>
            </a:r>
            <a:r>
              <a:rPr lang="ru-RU" sz="1600" dirty="0" smtClean="0"/>
              <a:t>звезда, </a:t>
            </a:r>
            <a:r>
              <a:rPr lang="ru-RU" sz="1600" dirty="0"/>
              <a:t>символ путеводной звезды </a:t>
            </a:r>
            <a:r>
              <a:rPr lang="ru-RU" sz="1600" dirty="0" smtClean="0"/>
              <a:t>народа.</a:t>
            </a:r>
            <a:endParaRPr lang="en-US" sz="1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46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25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75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1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61482"/>
            <a:ext cx="3672408" cy="386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Национальная кухня </a:t>
            </a:r>
            <a:r>
              <a:rPr lang="ru-RU" sz="1800" dirty="0" smtClean="0">
                <a:solidFill>
                  <a:schemeClr val="bg1"/>
                </a:solidFill>
              </a:rPr>
              <a:t>Карелии</a:t>
            </a:r>
            <a:r>
              <a:rPr lang="ru-RU" sz="1800" dirty="0">
                <a:solidFill>
                  <a:schemeClr val="bg1"/>
                </a:solidFill>
              </a:rPr>
              <a:t> 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692696"/>
            <a:ext cx="4355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Калитки</a:t>
            </a:r>
            <a:r>
              <a:rPr lang="ru-RU" sz="1600" dirty="0"/>
              <a:t> - национальное карельское </a:t>
            </a:r>
            <a:r>
              <a:rPr lang="ru-RU" sz="1600" dirty="0" smtClean="0"/>
              <a:t>блюдо.</a:t>
            </a:r>
          </a:p>
          <a:p>
            <a:r>
              <a:rPr lang="ru-RU" sz="1600" dirty="0"/>
              <a:t>Карельские женщины </a:t>
            </a:r>
            <a:r>
              <a:rPr lang="ru-RU" sz="1600" dirty="0" smtClean="0"/>
              <a:t>говорят </a:t>
            </a:r>
            <a:r>
              <a:rPr lang="ru-RU" sz="1600" dirty="0"/>
              <a:t>"Калитка просит восьмерки". Это </a:t>
            </a:r>
            <a:r>
              <a:rPr lang="ru-RU" sz="1600" dirty="0" smtClean="0"/>
              <a:t>значит, чтобы </a:t>
            </a:r>
            <a:r>
              <a:rPr lang="ru-RU" sz="1600" dirty="0"/>
              <a:t>испечь калитки, необходимы восемь компонентов — мука, вода, простокваша, соль, молоко, масло, сметана и начинка. </a:t>
            </a:r>
            <a:endParaRPr lang="en-US" sz="1600" dirty="0"/>
          </a:p>
        </p:txBody>
      </p:sp>
      <p:sp>
        <p:nvSpPr>
          <p:cNvPr id="3" name="AutoShape 2" descr="https://newfork.com/system/photo/recipes/image/medium/8956/medium_da719647-0e37-4134-abb9-d6b1003d5e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461131"/>
            <a:ext cx="3552056" cy="1953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http://admin.moyaokruga.ru/img/image_big/2eee0123-d620-4b1a-bef4-081152954d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82" y="2708920"/>
            <a:ext cx="3103513" cy="2327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4305020" y="3001020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Карелы в огромных количествах выращивали репу, из нее готовили </a:t>
            </a:r>
            <a:r>
              <a:rPr lang="ru-RU" sz="1600" dirty="0"/>
              <a:t>компоты, квас, пекли запеканки и добавляли его в каши. Вяленая репа была самым любимым лакомством маленьких карел.</a:t>
            </a:r>
            <a:endParaRPr lang="en-US" sz="1600" dirty="0"/>
          </a:p>
        </p:txBody>
      </p:sp>
      <p:pic>
        <p:nvPicPr>
          <p:cNvPr id="1031" name="Picture 7" descr="http://forums.drom.ru/attachment.php?attachmentid=4325982&amp;d=139780227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8076">
            <a:off x="2302966" y="4661153"/>
            <a:ext cx="2160240" cy="1630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05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65696" y="476672"/>
            <a:ext cx="1822128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СУЛЬЧИНЫ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сульчины карельск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0" y="1066556"/>
            <a:ext cx="7953375" cy="46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67944" y="764704"/>
            <a:ext cx="1224136" cy="50914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СКАНЦЫ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ыстыбый татарс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0" y="1484784"/>
            <a:ext cx="79533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Карельские народные игры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1333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Карелия, это  край охотников, рыбаков и лесорубов, где особо ценятся сильные руки, меткий глаз, неутомимость и выдержка. Отсюда и в играх издавна преобладали метание на дальность и в цель; длительный бег; различные испытания на выносливость, особенно для водящего и для проигравших.  </a:t>
            </a:r>
          </a:p>
        </p:txBody>
      </p:sp>
    </p:spTree>
    <p:extLst>
      <p:ext uri="{BB962C8B-B14F-4D97-AF65-F5344CB8AC3E}">
        <p14:creationId xmlns:p14="http://schemas.microsoft.com/office/powerpoint/2010/main" val="41555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970360" y="1899047"/>
            <a:ext cx="2788444" cy="1028700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  <a:solidFill>
                  <a:srgbClr val="FF0000"/>
                </a:solidFill>
              </a:rPr>
              <a:t>«Догонялки»</a:t>
            </a:r>
          </a:p>
        </p:txBody>
      </p:sp>
      <p:pic>
        <p:nvPicPr>
          <p:cNvPr id="23554" name="Объект 4" descr="&quot;Стремление&quot;: Социальные акции"/>
          <p:cNvPicPr>
            <a:picLocks noGrp="1" noChangeAspect="1"/>
          </p:cNvPicPr>
          <p:nvPr>
            <p:ph idx="1"/>
          </p:nvPr>
        </p:nvPicPr>
        <p:blipFill>
          <a:blip r:embed="rId2"/>
          <a:srcRect b="13719"/>
          <a:stretch>
            <a:fillRect/>
          </a:stretch>
        </p:blipFill>
        <p:spPr>
          <a:xfrm>
            <a:off x="4356498" y="1899047"/>
            <a:ext cx="3669506" cy="3233738"/>
          </a:xfrm>
          <a:ln w="28575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3130154"/>
            <a:ext cx="2788444" cy="18288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buFont typeface="Arial"/>
              <a:buNone/>
              <a:defRPr/>
            </a:pPr>
            <a:endParaRPr lang="ru-RU" sz="16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Правила игры такие: выбирается ведущий и становится в середину круга, который  состоит из остальных  участников. Вода напевает песенку :</a:t>
            </a:r>
            <a:b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Стерегу, стерегу овечку.</a:t>
            </a:r>
            <a:b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золотому крылечку.</a:t>
            </a:r>
            <a:b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</a:t>
            </a:r>
            <a:r>
              <a:rPr lang="ru-RU" sz="165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трожь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моей овечки</a:t>
            </a:r>
            <a:b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 зверь, ни медведь,</a:t>
            </a:r>
            <a:b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Ни лихой человек.</a:t>
            </a:r>
            <a:b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Кыш, овечка, в поле!</a:t>
            </a:r>
          </a:p>
          <a:p>
            <a:pPr fontAlgn="auto">
              <a:buFont typeface="Arial"/>
              <a:buNone/>
              <a:defRPr/>
            </a:pP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слов: «Кыш, овечка, в поле!»  дети, которые стояли в кругу разбегаются, а водящий их догоняет.</a:t>
            </a:r>
          </a:p>
          <a:p>
            <a:pPr fontAlgn="auto">
              <a:buFont typeface="Arial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70360" y="1899047"/>
            <a:ext cx="2788444" cy="1028700"/>
          </a:xfrm>
        </p:spPr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rgbClr val="FF0000"/>
                </a:solidFill>
              </a:rPr>
              <a:t>«Пятнашки на санках»</a:t>
            </a:r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3929" y="1899048"/>
            <a:ext cx="4305672" cy="2987278"/>
          </a:xfrm>
          <a:ln w="28575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3130154"/>
            <a:ext cx="2788444" cy="2747118"/>
          </a:xfrm>
        </p:spPr>
        <p:txBody>
          <a:bodyPr rtlCol="0">
            <a:normAutofit fontScale="40000" lnSpcReduction="20000"/>
          </a:bodyPr>
          <a:lstStyle/>
          <a:p>
            <a:pPr fontAlgn="auto">
              <a:buFont typeface="Arial"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None/>
              <a:defRPr/>
            </a:pPr>
            <a:r>
              <a:rPr lang="ru-RU" sz="3000" b="1" dirty="0">
                <a:solidFill>
                  <a:schemeClr val="bg2">
                    <a:lumMod val="50000"/>
                  </a:schemeClr>
                </a:solidFill>
              </a:rPr>
              <a:t>Игра может состояться при условии, что детей не меньше четырех человек, и у каждой пары есть санки. Дети делятся на пары, один играющий везет другого, обозначаются границы площадки. По считалке выбирается водящая пара, которая догоняет остальные пары и салит их. Салить рукой может тот играющий, который сидит в санках, а не который </a:t>
            </a:r>
            <a:r>
              <a:rPr lang="ru-RU" sz="3000" b="1" dirty="0" err="1">
                <a:solidFill>
                  <a:schemeClr val="bg2">
                    <a:lumMod val="50000"/>
                  </a:schemeClr>
                </a:solidFill>
              </a:rPr>
              <a:t>везет.Если</a:t>
            </a:r>
            <a:r>
              <a:rPr lang="ru-RU" sz="3000" b="1" dirty="0">
                <a:solidFill>
                  <a:schemeClr val="bg2">
                    <a:lumMod val="50000"/>
                  </a:schemeClr>
                </a:solidFill>
              </a:rPr>
              <a:t>  водящая  пара запятнала кого-то из участников, то они меняются ролями. Так-же пара которая вышла за границу площадки  становится водящей.</a:t>
            </a:r>
          </a:p>
          <a:p>
            <a:pPr fontAlgn="auto">
              <a:buFont typeface="Arial"/>
              <a:buNone/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87624" y="870349"/>
            <a:ext cx="2788444" cy="1028699"/>
          </a:xfrm>
        </p:spPr>
        <p:txBody>
          <a:bodyPr/>
          <a:lstStyle/>
          <a:p>
            <a:r>
              <a:rPr lang="ru-RU" dirty="0" smtClean="0">
                <a:ln>
                  <a:noFill/>
                </a:ln>
                <a:solidFill>
                  <a:srgbClr val="FF0000"/>
                </a:solidFill>
              </a:rPr>
              <a:t>«Петушки» (</a:t>
            </a: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</a:rPr>
              <a:t>кукот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76069" y="1899048"/>
            <a:ext cx="4024932" cy="3059906"/>
          </a:xfrm>
          <a:ln w="28575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1899048"/>
            <a:ext cx="2788444" cy="3059906"/>
          </a:xfrm>
        </p:spPr>
        <p:txBody>
          <a:bodyPr rtlCol="0">
            <a:normAutofit lnSpcReduction="10000"/>
          </a:bodyPr>
          <a:lstStyle/>
          <a:p>
            <a:pPr fontAlgn="auto">
              <a:buFont typeface="Arial"/>
              <a:buNone/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Игра для мальчиков, очень хорошо ее включать в Масленичные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праздники. Выбираются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двое мальчишек, условия игры таковы: руки прячутся за спину и плечом соперники толкают друг друга, при этом необходимо остаться на одной ноге. Кто поставил вторую ногу или упал, тот проиграл и должен прокричать громко «Кукареку». Очень забавная потеха.</a:t>
            </a:r>
          </a:p>
          <a:p>
            <a:pPr fontAlgn="auto">
              <a:buFont typeface="Arial"/>
              <a:buNone/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97180" y="836712"/>
            <a:ext cx="2788444" cy="10287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noFill/>
                </a:ln>
                <a:solidFill>
                  <a:srgbClr val="FF0000"/>
                </a:solidFill>
              </a:rPr>
              <a:t>«Я есть!»(</a:t>
            </a:r>
            <a:r>
              <a:rPr lang="ru-RU" dirty="0" err="1" smtClean="0">
                <a:ln>
                  <a:noFill/>
                </a:ln>
                <a:solidFill>
                  <a:srgbClr val="FF0000"/>
                </a:solidFill>
              </a:rPr>
              <a:t>оленпа</a:t>
            </a:r>
            <a:r>
              <a:rPr lang="ru-RU" dirty="0" smtClean="0">
                <a:ln>
                  <a:noFill/>
                </a:ln>
                <a:solidFill>
                  <a:srgbClr val="FF0000"/>
                </a:solidFill>
              </a:rPr>
              <a:t>!)</a:t>
            </a:r>
          </a:p>
        </p:txBody>
      </p:sp>
      <p:pic>
        <p:nvPicPr>
          <p:cNvPr id="32770" name="Объект 4" descr="&quot;Стремление&quot;: Социальные акции"/>
          <p:cNvPicPr>
            <a:picLocks noGrp="1" noChangeAspect="1"/>
          </p:cNvPicPr>
          <p:nvPr>
            <p:ph idx="1"/>
          </p:nvPr>
        </p:nvPicPr>
        <p:blipFill>
          <a:blip r:embed="rId2"/>
          <a:srcRect b="12802"/>
          <a:stretch>
            <a:fillRect/>
          </a:stretch>
        </p:blipFill>
        <p:spPr>
          <a:xfrm>
            <a:off x="4385073" y="1739504"/>
            <a:ext cx="3669506" cy="3219450"/>
          </a:xfrm>
          <a:ln w="28575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360" y="1988841"/>
            <a:ext cx="2788444" cy="3816424"/>
          </a:xfrm>
        </p:spPr>
        <p:txBody>
          <a:bodyPr rtlCol="0">
            <a:normAutofit fontScale="62500" lnSpcReduction="20000"/>
          </a:bodyPr>
          <a:lstStyle/>
          <a:p>
            <a:pPr fontAlgn="auto">
              <a:buFont typeface="Arial"/>
              <a:buNone/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В середине площадки на расстоянии 2—3 м. Обозначаются две линии, за которыми стро­ятся две, друг против друга шеренги. Игроки убегающей команды дружно все вместе хло­пают в ладоши, поворачиваются и быстро бегут к своему краю площадки. Водящая команда бежит за ними, стараясь осалить хоть одного из убегающих прежде, чем они пересекут линию, очерчивающую пло­щадку. Тот игрок, кого осалили, должен громко крикнуть: «</a:t>
            </a:r>
            <a:r>
              <a:rPr lang="ru-RU" sz="1900" b="1" dirty="0" err="1">
                <a:solidFill>
                  <a:schemeClr val="bg2">
                    <a:lumMod val="50000"/>
                  </a:schemeClr>
                </a:solidFill>
              </a:rPr>
              <a:t>Оленпа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!» («Я есть!»). После этого он и вся его команда повора­чиваются и ловят игроков водящей команды, которые стремятся убежать за черту на конце своей площадки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53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725576"/>
            <a:ext cx="66247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Заключение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Завершить рассказ о карелах и их обычаях хочется словами Ивана Васильевича Оленева (1869 - 1920 гг.), который прожил среди карелов более десятка лет и знал Карелию лучше других: «Робость, приниженность, малодушие со­вершенно не присущи карелу, он всегда исполнен чувства собственного достоинства, порою даже горд, самоуверен, чувствителен ко всякой оби­де, стойко переносит жизненные невзгоды и никогда не падает духом. Когда приходит крайняя нужда, карел не опускает рук и не ждет, когда эта нужда подкосит его окончательно, а старается найти выход из этого поло­жения».</a:t>
            </a: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ea typeface="MS Mincho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Все-таки знание старинных обрядов не дает порваться нити, связывающей нас исторически с нашими корнями, уходящими в глубокую древность.</a:t>
            </a:r>
            <a:endParaRPr lang="ru-RU" sz="12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5218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4008" y="116632"/>
            <a:ext cx="3816424" cy="387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Природа Карелии и климат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shipilina\Documents\Отдел Маркетинга\Аня Шипилина\Личное\Для мамы\Фото\b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58" y="756585"/>
            <a:ext cx="4471689" cy="22358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hipilina\Documents\Отдел Маркетинга\Аня Шипилина\Личное\Для мамы\Фото\d347ecfb92a06815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50" y="3573016"/>
            <a:ext cx="4045414" cy="26875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hipilina\Documents\Отдел Маркетинга\Аня Шипилина\Личное\Для мамы\Фото\img_20120130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202" y="3284984"/>
            <a:ext cx="4006360" cy="266923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5436095" y="764704"/>
            <a:ext cx="3227467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600" dirty="0" smtClean="0"/>
              <a:t>Половина территории Карелии – леса.</a:t>
            </a:r>
          </a:p>
          <a:p>
            <a:pPr marL="68580" indent="0">
              <a:buNone/>
            </a:pPr>
            <a:r>
              <a:rPr lang="ru-RU" sz="1600" dirty="0" smtClean="0"/>
              <a:t>И очень много озер и рек.</a:t>
            </a:r>
          </a:p>
          <a:p>
            <a:pPr marL="68580" indent="0">
              <a:buNone/>
            </a:pPr>
            <a:r>
              <a:rPr lang="ru-RU" sz="1600" dirty="0" smtClean="0"/>
              <a:t>В Карелии много камней</a:t>
            </a:r>
            <a:r>
              <a:rPr lang="ru-RU" sz="1600" dirty="0"/>
              <a:t> </a:t>
            </a:r>
            <a:r>
              <a:rPr lang="ru-RU" sz="1600" dirty="0" smtClean="0"/>
              <a:t>– следов древнего ледника.</a:t>
            </a:r>
          </a:p>
          <a:p>
            <a:pPr marL="68580" indent="0">
              <a:buNone/>
            </a:pPr>
            <a:endParaRPr lang="ru-RU" sz="1600" dirty="0" smtClean="0"/>
          </a:p>
          <a:p>
            <a:pPr marL="68580" indent="0">
              <a:buNone/>
            </a:pPr>
            <a:r>
              <a:rPr lang="ru-RU" sz="1600" dirty="0" smtClean="0"/>
              <a:t>Зима достаточно мягкая, а вот лето – прохладное.</a:t>
            </a:r>
          </a:p>
          <a:p>
            <a:pPr marL="68580" indent="0">
              <a:buNone/>
            </a:pPr>
            <a:endParaRPr lang="en-US" sz="1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-28216"/>
            <a:ext cx="3816424" cy="675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Лапы и копыта: кого можно встретить в карельских </a:t>
            </a:r>
            <a:r>
              <a:rPr lang="ru-RU" sz="1800" dirty="0" smtClean="0">
                <a:solidFill>
                  <a:schemeClr val="bg1"/>
                </a:solidFill>
              </a:rPr>
              <a:t>лесах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443896" y="697544"/>
            <a:ext cx="3528392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400" b="1" dirty="0"/>
              <a:t>Медведи</a:t>
            </a:r>
            <a:r>
              <a:rPr lang="ru-RU" sz="1400" dirty="0"/>
              <a:t> - хозяева </a:t>
            </a:r>
            <a:r>
              <a:rPr lang="ru-RU" sz="1400" dirty="0" smtClean="0"/>
              <a:t>карельских лесов.</a:t>
            </a:r>
          </a:p>
          <a:p>
            <a:pPr marL="68580" indent="0">
              <a:buNone/>
            </a:pPr>
            <a:r>
              <a:rPr lang="ru-RU" sz="1400" b="1" dirty="0"/>
              <a:t>Волки</a:t>
            </a:r>
            <a:r>
              <a:rPr lang="ru-RU" sz="1400" dirty="0"/>
              <a:t> - еще одни знакомые многим и довольно опасные лесные </a:t>
            </a:r>
            <a:r>
              <a:rPr lang="ru-RU" sz="1400" dirty="0" smtClean="0"/>
              <a:t>жители, сегодня их </a:t>
            </a:r>
            <a:r>
              <a:rPr lang="ru-RU" sz="1400" dirty="0"/>
              <a:t>в Карелии не так </a:t>
            </a:r>
            <a:r>
              <a:rPr lang="ru-RU" sz="1400" dirty="0" smtClean="0"/>
              <a:t>много.</a:t>
            </a:r>
          </a:p>
          <a:p>
            <a:pPr marL="68580" indent="0">
              <a:buNone/>
            </a:pPr>
            <a:r>
              <a:rPr lang="ru-RU" sz="1400" dirty="0"/>
              <a:t>В лесах на юге республики живут самые крупные дикие кошки Европы - </a:t>
            </a:r>
            <a:r>
              <a:rPr lang="ru-RU" sz="1400" b="1" dirty="0"/>
              <a:t>рыси</a:t>
            </a:r>
            <a:r>
              <a:rPr lang="ru-RU" sz="1400" dirty="0"/>
              <a:t>. Эти довольно милые на первый взгляд животные вооружены длинными и очень острыми когтями</a:t>
            </a:r>
            <a:r>
              <a:rPr lang="ru-RU" sz="1400" dirty="0" smtClean="0"/>
              <a:t>.</a:t>
            </a:r>
          </a:p>
          <a:p>
            <a:pPr marL="68580" indent="0">
              <a:buNone/>
            </a:pPr>
            <a:r>
              <a:rPr lang="ru-RU" sz="1400" dirty="0"/>
              <a:t>Н</a:t>
            </a:r>
            <a:r>
              <a:rPr lang="ru-RU" sz="1400" dirty="0" smtClean="0"/>
              <a:t>а </a:t>
            </a:r>
            <a:r>
              <a:rPr lang="ru-RU" sz="1400" dirty="0"/>
              <a:t>территории </a:t>
            </a:r>
            <a:r>
              <a:rPr lang="ru-RU" sz="1400" dirty="0" smtClean="0"/>
              <a:t>Карелии обитают разные животные, многие </a:t>
            </a:r>
            <a:r>
              <a:rPr lang="ru-RU" sz="1400" dirty="0"/>
              <a:t>из которых, </a:t>
            </a:r>
            <a:r>
              <a:rPr lang="ru-RU" sz="1400" dirty="0" smtClean="0"/>
              <a:t>занесены </a:t>
            </a:r>
            <a:r>
              <a:rPr lang="ru-RU" sz="1400" dirty="0"/>
              <a:t>в Красную книгу. </a:t>
            </a:r>
            <a:endParaRPr lang="ru-RU" sz="1400" dirty="0" smtClean="0"/>
          </a:p>
        </p:txBody>
      </p:sp>
      <p:sp>
        <p:nvSpPr>
          <p:cNvPr id="3" name="AutoShape 2" descr="The freshwater ringed seals. lake Lado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karelian.ru/uploads/posts/2013-02/1361819257_3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23" y="332656"/>
            <a:ext cx="4498708" cy="2699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4" descr="http://karelian.ru/uploads/posts/2013-02/1361819248_f542771f4fc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81633">
            <a:off x="465620" y="2384048"/>
            <a:ext cx="3252039" cy="2167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http://karelian.ru/uploads/posts/2013-02/1361819284_80109072_ruys_lynx_canadens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68901">
            <a:off x="2401216" y="3488530"/>
            <a:ext cx="2659564" cy="1861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http://img.gagdaily.com/uploads/posts/edu/2013/00008755_big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226" y="4221784"/>
            <a:ext cx="2318767" cy="2217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50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4008" y="44624"/>
            <a:ext cx="3816424" cy="544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Природа Карелии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AutoShape 6" descr="White Sea map r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ttp://kak.znate.ru/pars_docs/refs/42/41288/41288_html_2cfe082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60"/>
          <a:stretch/>
        </p:blipFill>
        <p:spPr bwMode="auto">
          <a:xfrm rot="19020246">
            <a:off x="3968335" y="954001"/>
            <a:ext cx="2582502" cy="181117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White Sea map ru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rosdrevo.ru/images/stories/content/woods-memorials/01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844" y="692696"/>
            <a:ext cx="2897891" cy="2207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4" descr="http://tourism.karelia.ru/resources/doc-15880-ph-gallery-15882-origina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071896"/>
            <a:ext cx="2304256" cy="3026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51902" y="544639"/>
            <a:ext cx="4338877" cy="20676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600" dirty="0"/>
              <a:t>В </a:t>
            </a:r>
            <a:r>
              <a:rPr lang="ru-RU" sz="1600" dirty="0" smtClean="0"/>
              <a:t>Карелии</a:t>
            </a:r>
            <a:r>
              <a:rPr lang="ru-RU" sz="1600" dirty="0"/>
              <a:t> </a:t>
            </a:r>
            <a:r>
              <a:rPr lang="ru-RU" sz="1600" dirty="0" smtClean="0"/>
              <a:t>очень много хвойных деревьев, там можно найти ель, которой больше 170 лет.</a:t>
            </a:r>
          </a:p>
          <a:p>
            <a:pPr marL="68580" indent="0">
              <a:buNone/>
            </a:pPr>
            <a:r>
              <a:rPr lang="ru-RU" sz="1600" dirty="0" smtClean="0"/>
              <a:t>В Карелии растет береза, она всегда очень ценилась в народе, из-за своей красоты и особой прочности.</a:t>
            </a:r>
          </a:p>
          <a:p>
            <a:pPr marL="68580" indent="0">
              <a:buNone/>
            </a:pPr>
            <a:r>
              <a:rPr lang="ru-RU" sz="1600" dirty="0" smtClean="0"/>
              <a:t>Также там можно найти много ягод :</a:t>
            </a:r>
            <a:endParaRPr lang="en-US" sz="1600" dirty="0"/>
          </a:p>
        </p:txBody>
      </p:sp>
      <p:pic>
        <p:nvPicPr>
          <p:cNvPr id="8" name="Picture 8" descr="http://s00.yaplakal.com/pics/pics_original/0/4/9/580094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4400892"/>
            <a:ext cx="3318852" cy="1908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10" descr="http://yumorlife.ru/files/1/images_106/image_1246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2171">
            <a:off x="4283968" y="4400892"/>
            <a:ext cx="2763933" cy="2090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542750" y="2356852"/>
            <a:ext cx="1438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морошку,</a:t>
            </a:r>
            <a:endParaRPr lang="ru-RU" sz="1600" dirty="0"/>
          </a:p>
        </p:txBody>
      </p:sp>
      <p:sp>
        <p:nvSpPr>
          <p:cNvPr id="13" name="Rectangle 12"/>
          <p:cNvSpPr/>
          <p:nvPr/>
        </p:nvSpPr>
        <p:spPr>
          <a:xfrm>
            <a:off x="1724143" y="2356852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чернику,</a:t>
            </a:r>
            <a:endParaRPr lang="ru-RU" sz="1600" dirty="0"/>
          </a:p>
        </p:txBody>
      </p:sp>
      <p:sp>
        <p:nvSpPr>
          <p:cNvPr id="20" name="Rectangle 19"/>
          <p:cNvSpPr/>
          <p:nvPr/>
        </p:nvSpPr>
        <p:spPr>
          <a:xfrm>
            <a:off x="2739224" y="2356852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голубику,</a:t>
            </a:r>
            <a:endParaRPr lang="ru-RU" sz="1600" dirty="0"/>
          </a:p>
        </p:txBody>
      </p:sp>
      <p:pic>
        <p:nvPicPr>
          <p:cNvPr id="1036" name="Picture 12" descr="http://i035.radikal.ru/1107/34/842056c5f34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1683">
            <a:off x="3923928" y="3062020"/>
            <a:ext cx="2355941" cy="1709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2" name="Rectangle 21"/>
          <p:cNvSpPr/>
          <p:nvPr/>
        </p:nvSpPr>
        <p:spPr>
          <a:xfrm>
            <a:off x="557989" y="2612292"/>
            <a:ext cx="1283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бруснику,</a:t>
            </a:r>
            <a:endParaRPr lang="ru-RU" sz="1600" dirty="0"/>
          </a:p>
        </p:txBody>
      </p:sp>
      <p:sp>
        <p:nvSpPr>
          <p:cNvPr id="23" name="Rectangle 22"/>
          <p:cNvSpPr/>
          <p:nvPr/>
        </p:nvSpPr>
        <p:spPr>
          <a:xfrm>
            <a:off x="1641020" y="2612292"/>
            <a:ext cx="1283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клюкву,</a:t>
            </a:r>
            <a:endParaRPr lang="ru-RU" sz="1600" dirty="0"/>
          </a:p>
        </p:txBody>
      </p:sp>
      <p:pic>
        <p:nvPicPr>
          <p:cNvPr id="1042" name="Picture 18" descr="http://ptzonline.ru/uploads/images/lsgallery/2013/06/26/a90c290dd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115">
            <a:off x="2638500" y="4653136"/>
            <a:ext cx="2573768" cy="1884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44" name="Picture 20" descr="http://vershinatur.com/upload/iblock/d5c/d5ca173d045a39ecf293265c7396031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0884">
            <a:off x="1634845" y="3402501"/>
            <a:ext cx="2649123" cy="1766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9" name="Rectangle 28"/>
          <p:cNvSpPr/>
          <p:nvPr/>
        </p:nvSpPr>
        <p:spPr>
          <a:xfrm>
            <a:off x="612775" y="2950846"/>
            <a:ext cx="2807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 много разных грибов</a:t>
            </a:r>
            <a:endParaRPr lang="ru-RU" sz="1600" dirty="0"/>
          </a:p>
        </p:txBody>
      </p:sp>
      <p:pic>
        <p:nvPicPr>
          <p:cNvPr id="1046" name="Picture 22" descr="http://pbs.twimg.com/media/BzVgkP5IgAA-w5d.jpg:lar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339">
            <a:off x="281135" y="4150952"/>
            <a:ext cx="3210745" cy="2408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42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1" grpId="0"/>
      <p:bldP spid="13" grpId="0"/>
      <p:bldP spid="20" grpId="0"/>
      <p:bldP spid="22" grpId="0"/>
      <p:bldP spid="23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4008" y="44624"/>
            <a:ext cx="3816424" cy="544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700" dirty="0" smtClean="0">
                <a:solidFill>
                  <a:schemeClr val="bg1"/>
                </a:solidFill>
              </a:rPr>
              <a:t>Самые крупные водоемы Карелии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597045" y="764704"/>
            <a:ext cx="3100385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ru-RU" sz="1600" b="1" dirty="0" err="1" smtClean="0"/>
              <a:t>Онего</a:t>
            </a:r>
            <a:r>
              <a:rPr lang="ru-RU" sz="1600" b="1" dirty="0" smtClean="0"/>
              <a:t> (Онежское озеро)</a:t>
            </a:r>
            <a:r>
              <a:rPr lang="ru-RU" sz="1600" dirty="0" smtClean="0"/>
              <a:t> – второе по величине в Европе. На берегу Онеги находится столица Карелии – Петрозаводск. </a:t>
            </a:r>
          </a:p>
          <a:p>
            <a:pPr marL="68580" indent="0">
              <a:buNone/>
            </a:pPr>
            <a:r>
              <a:rPr lang="ru-RU" sz="1600" b="1" dirty="0" smtClean="0"/>
              <a:t>Ладога (Ладожское озеро)</a:t>
            </a:r>
            <a:r>
              <a:rPr lang="ru-RU" sz="1600" dirty="0" smtClean="0"/>
              <a:t> – первое по величине в Европе.  Ладога – озеро с крутым характером, нередки туманы и бури.</a:t>
            </a:r>
          </a:p>
          <a:p>
            <a:pPr marL="68580" indent="0">
              <a:buNone/>
            </a:pPr>
            <a:endParaRPr lang="ru-RU" sz="1600" dirty="0" smtClean="0"/>
          </a:p>
          <a:p>
            <a:pPr marL="216000" indent="0">
              <a:buNone/>
            </a:pPr>
            <a:r>
              <a:rPr lang="ru-RU" sz="1600" b="1" dirty="0" err="1" smtClean="0"/>
              <a:t>Беломорье</a:t>
            </a:r>
            <a:r>
              <a:rPr lang="ru-RU" sz="1600" b="1" dirty="0" smtClean="0"/>
              <a:t> (Белое море), </a:t>
            </a:r>
            <a:r>
              <a:rPr lang="ru-RU" sz="1600" dirty="0" smtClean="0"/>
              <a:t>также его называют «Залив змей», из-за формы.  Здесь обитает так называемый северный кит – белуха.</a:t>
            </a:r>
          </a:p>
          <a:p>
            <a:pPr marL="68580" indent="0">
              <a:buNone/>
            </a:pPr>
            <a:endParaRPr lang="ru-RU" sz="1600" dirty="0" smtClean="0"/>
          </a:p>
          <a:p>
            <a:pPr marL="68580" indent="0">
              <a:buNone/>
            </a:pPr>
            <a:endParaRPr lang="en-US" sz="1600" dirty="0"/>
          </a:p>
        </p:txBody>
      </p:sp>
      <p:pic>
        <p:nvPicPr>
          <p:cNvPr id="3074" name="Picture 2" descr="http://s019.radikal.ru/i611/1203/5f/a4307044dd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6" y="1268760"/>
            <a:ext cx="5400599" cy="360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kemclub.ru/best/361317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72" y="1706087"/>
            <a:ext cx="5180831" cy="3484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354000"/>
            </a:camera>
            <a:lightRig rig="twoPt" dir="t">
              <a:rot lat="0" lon="0" rev="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White Sea map ru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White Sea map ru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472" y="2406104"/>
            <a:ext cx="5396159" cy="337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3" name="Picture 11" descr="http://irikla.narod.ru/more/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981">
            <a:off x="102564" y="3283891"/>
            <a:ext cx="5452064" cy="285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3217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5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27074" y="-28216"/>
            <a:ext cx="3816424" cy="6754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700" dirty="0" smtClean="0">
                <a:solidFill>
                  <a:schemeClr val="bg1"/>
                </a:solidFill>
              </a:rPr>
              <a:t>Ласты </a:t>
            </a:r>
            <a:r>
              <a:rPr lang="ru-RU" sz="1700" dirty="0">
                <a:solidFill>
                  <a:schemeClr val="bg1"/>
                </a:solidFill>
              </a:rPr>
              <a:t>и </a:t>
            </a:r>
            <a:r>
              <a:rPr lang="ru-RU" sz="1700" dirty="0" smtClean="0">
                <a:solidFill>
                  <a:schemeClr val="bg1"/>
                </a:solidFill>
              </a:rPr>
              <a:t>хвост: </a:t>
            </a:r>
            <a:r>
              <a:rPr lang="ru-RU" sz="1700" dirty="0">
                <a:solidFill>
                  <a:schemeClr val="bg1"/>
                </a:solidFill>
              </a:rPr>
              <a:t>кого можно встретить в карельских </a:t>
            </a:r>
            <a:r>
              <a:rPr lang="ru-RU" sz="1700" dirty="0" smtClean="0">
                <a:solidFill>
                  <a:schemeClr val="bg1"/>
                </a:solidFill>
              </a:rPr>
              <a:t>озерах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5016710" y="722369"/>
            <a:ext cx="3744416" cy="37867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Aft>
                <a:spcPts val="600"/>
              </a:spcAft>
              <a:buNone/>
            </a:pPr>
            <a:r>
              <a:rPr lang="ru-RU" sz="1400" b="1" dirty="0" smtClean="0"/>
              <a:t>Тюлени. </a:t>
            </a:r>
            <a:r>
              <a:rPr lang="ru-RU" sz="1400" dirty="0" smtClean="0"/>
              <a:t>Кажется, что они очень медлительные, потому что  на суше неуклюже переползают с места на место, тяжело вздыхая. Но попадая в воду тюлени становятся очень быстрыми.</a:t>
            </a:r>
            <a:endParaRPr lang="ru-RU" sz="1050" dirty="0" smtClean="0"/>
          </a:p>
          <a:p>
            <a:pPr marL="68580" indent="0">
              <a:buNone/>
            </a:pPr>
            <a:r>
              <a:rPr lang="ru-RU" sz="1400" dirty="0" smtClean="0"/>
              <a:t>В Карелии мы можем встретить несколько представителей:</a:t>
            </a:r>
          </a:p>
          <a:p>
            <a:pPr marL="68580" indent="0">
              <a:buNone/>
            </a:pPr>
            <a:r>
              <a:rPr lang="ru-RU" sz="1200" b="1" dirty="0" smtClean="0"/>
              <a:t>Кольчатая </a:t>
            </a:r>
            <a:r>
              <a:rPr lang="ru-RU" sz="1200" b="1" dirty="0"/>
              <a:t>нерпа</a:t>
            </a:r>
            <a:r>
              <a:rPr lang="ru-RU" sz="1200" dirty="0"/>
              <a:t>, или </a:t>
            </a:r>
            <a:r>
              <a:rPr lang="ru-RU" sz="1200" b="1" dirty="0"/>
              <a:t>кольчатый тюлень</a:t>
            </a:r>
            <a:r>
              <a:rPr lang="ru-RU" sz="1200" dirty="0" smtClean="0"/>
              <a:t> </a:t>
            </a:r>
            <a:r>
              <a:rPr lang="ru-RU" sz="1200" dirty="0"/>
              <a:t>живёт в Белом море </a:t>
            </a:r>
            <a:r>
              <a:rPr lang="ru-RU" sz="1200" dirty="0" smtClean="0"/>
              <a:t>круглый год.</a:t>
            </a:r>
            <a:endParaRPr lang="ru-RU" sz="1200" dirty="0"/>
          </a:p>
          <a:p>
            <a:pPr marL="68580" indent="0">
              <a:spcAft>
                <a:spcPts val="600"/>
              </a:spcAft>
              <a:buNone/>
            </a:pPr>
            <a:r>
              <a:rPr lang="ru-RU" sz="1200" dirty="0" smtClean="0"/>
              <a:t>Еще в Ладожском озере есть </a:t>
            </a:r>
            <a:r>
              <a:rPr lang="vi-VN" sz="1200" b="1" dirty="0" smtClean="0"/>
              <a:t>Л</a:t>
            </a:r>
            <a:r>
              <a:rPr lang="ru-RU" sz="1200" b="1" dirty="0" smtClean="0"/>
              <a:t>а</a:t>
            </a:r>
            <a:r>
              <a:rPr lang="vi-VN" sz="1200" b="1" dirty="0" smtClean="0"/>
              <a:t>дожская к</a:t>
            </a:r>
            <a:r>
              <a:rPr lang="ru-RU" sz="1200" b="1" dirty="0" smtClean="0"/>
              <a:t>о</a:t>
            </a:r>
            <a:r>
              <a:rPr lang="vi-VN" sz="1200" b="1" dirty="0" smtClean="0"/>
              <a:t>льчатая н</a:t>
            </a:r>
            <a:r>
              <a:rPr lang="ru-RU" sz="1200" b="1" dirty="0" smtClean="0"/>
              <a:t>е</a:t>
            </a:r>
            <a:r>
              <a:rPr lang="vi-VN" sz="1200" b="1" dirty="0" smtClean="0"/>
              <a:t>рпа</a:t>
            </a:r>
            <a:endParaRPr lang="ru-RU" sz="1200" dirty="0" smtClean="0"/>
          </a:p>
          <a:p>
            <a:pPr marL="68580" indent="0">
              <a:spcAft>
                <a:spcPts val="600"/>
              </a:spcAft>
              <a:buNone/>
            </a:pPr>
            <a:r>
              <a:rPr lang="ru-RU" sz="1200" dirty="0" smtClean="0"/>
              <a:t>В </a:t>
            </a:r>
            <a:r>
              <a:rPr lang="ru-RU" sz="1200" dirty="0"/>
              <a:t>начале зимы приплывают в Белое море стада </a:t>
            </a:r>
            <a:r>
              <a:rPr lang="ru-RU" sz="1200" b="1" dirty="0"/>
              <a:t>гренландских тюленей</a:t>
            </a:r>
            <a:r>
              <a:rPr lang="ru-RU" sz="1200" dirty="0"/>
              <a:t>. </a:t>
            </a:r>
            <a:endParaRPr lang="ru-RU" sz="1200" dirty="0" smtClean="0"/>
          </a:p>
          <a:p>
            <a:pPr marL="68580" indent="0">
              <a:spcAft>
                <a:spcPts val="600"/>
              </a:spcAft>
              <a:buNone/>
            </a:pPr>
            <a:r>
              <a:rPr lang="ru-RU" sz="1400" dirty="0" smtClean="0"/>
              <a:t>Заходит в Белое море для откорма, а иногда и зимует в нём другой </a:t>
            </a:r>
            <a:r>
              <a:rPr lang="ru-RU" sz="1400" dirty="0"/>
              <a:t>крупный морской </a:t>
            </a:r>
            <a:r>
              <a:rPr lang="ru-RU" sz="1400" dirty="0" smtClean="0"/>
              <a:t>зверь, </a:t>
            </a:r>
            <a:r>
              <a:rPr lang="ru-RU" sz="1400" b="1" dirty="0" smtClean="0"/>
              <a:t>зубатый кит — белуха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3" name="AutoShape 2" descr="The freshwater ringed seals. lake Lado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farm8.staticflickr.com/7066/6870577259_11bdb81bb8_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554" y="955082"/>
            <a:ext cx="4629588" cy="2467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4902">
            <a:off x="245867" y="2103289"/>
            <a:ext cx="4414056" cy="2918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http://fb.ru/misc/i/gallery/13662/4516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0856">
            <a:off x="3016109" y="4557261"/>
            <a:ext cx="538819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http://family-card.ru/images/news/aaac26ad589e2424b143227850f9d6ea_i-5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5" y="2412249"/>
            <a:ext cx="4112336" cy="2816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6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жи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30" y="493983"/>
            <a:ext cx="3558830" cy="55007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6056" y="2420888"/>
            <a:ext cx="386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остров КИЖИ</a:t>
            </a:r>
            <a:endParaRPr lang="ru-RU" sz="3600" b="1" dirty="0">
              <a:solidFill>
                <a:srgbClr val="FF0000"/>
              </a:solidFill>
              <a:latin typeface="Cambria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340768"/>
            <a:ext cx="187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Montserrat"/>
              </a:rPr>
              <a:t>Жемчужина 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Montserrat"/>
              </a:rPr>
              <a:t>деревянного 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Montserrat"/>
              </a:rPr>
              <a:t>зодчества</a:t>
            </a:r>
            <a:endParaRPr lang="ru-RU" sz="2000" b="1" i="0" dirty="0">
              <a:solidFill>
                <a:srgbClr val="00B0F0"/>
              </a:solidFill>
              <a:effectLst/>
              <a:latin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4065" y="32443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erriweather"/>
              </a:rPr>
              <a:t>Музей-заповедник Кижи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erriweather"/>
              </a:rPr>
              <a:t> — главная визитка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erriweather"/>
                <a:hlinkClick r:id="rId4"/>
              </a:rPr>
              <a:t>Карелии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Merriweather"/>
              </a:rPr>
              <a:t> и одна из важнейших культурных достопримечательностей России — находится на острове Кижи в Онежском озере. По сути, вся территория острова является музеем</a:t>
            </a:r>
            <a:r>
              <a:rPr lang="ru-RU" dirty="0">
                <a:solidFill>
                  <a:srgbClr val="1A1A1A"/>
                </a:solidFill>
                <a:latin typeface="Merriweathe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64C15F"/>
      </a:lt2>
      <a:accent1>
        <a:srgbClr val="319531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E3D2D"/>
    </a:dk2>
    <a:lt2>
      <a:srgbClr val="64C15F"/>
    </a:lt2>
    <a:accent1>
      <a:srgbClr val="319531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E3D2D"/>
    </a:dk2>
    <a:lt2>
      <a:srgbClr val="64C15F"/>
    </a:lt2>
    <a:accent1>
      <a:srgbClr val="319531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E3D2D"/>
    </a:dk2>
    <a:lt2>
      <a:srgbClr val="64C15F"/>
    </a:lt2>
    <a:accent1>
      <a:srgbClr val="319531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E3D2D"/>
    </a:dk2>
    <a:lt2>
      <a:srgbClr val="64C15F"/>
    </a:lt2>
    <a:accent1>
      <a:srgbClr val="319531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1306</Words>
  <Application>Microsoft Office PowerPoint</Application>
  <PresentationFormat>Экран (4:3)</PresentationFormat>
  <Paragraphs>121</Paragraphs>
  <Slides>38</Slides>
  <Notes>13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MS Mincho</vt:lpstr>
      <vt:lpstr>Arial</vt:lpstr>
      <vt:lpstr>Calibri</vt:lpstr>
      <vt:lpstr>Cambria</vt:lpstr>
      <vt:lpstr>Century Gothic</vt:lpstr>
      <vt:lpstr>Garamond</vt:lpstr>
      <vt:lpstr>Merriweather</vt:lpstr>
      <vt:lpstr>Montserrat</vt:lpstr>
      <vt:lpstr>Symbol</vt:lpstr>
      <vt:lpstr>Times New Roman</vt:lpstr>
      <vt:lpstr>Verdana</vt:lpstr>
      <vt:lpstr>Wingdings 2</vt:lpstr>
      <vt:lpstr>Austin</vt:lpstr>
      <vt:lpstr>Путешествие по стране</vt:lpstr>
      <vt:lpstr>Соседи Карелии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распространяется на различное хозяйственное оборудование, транспорт, орудия труда, посуду, изделия из бересты. </vt:lpstr>
      <vt:lpstr>Презентация PowerPoint</vt:lpstr>
      <vt:lpstr>Презентация PowerPoint</vt:lpstr>
      <vt:lpstr>Презентация PowerPoint</vt:lpstr>
      <vt:lpstr>Презентация PowerPoint</vt:lpstr>
      <vt:lpstr>Каларуокка </vt:lpstr>
      <vt:lpstr>Презентация PowerPoint</vt:lpstr>
      <vt:lpstr>Презентация PowerPoint</vt:lpstr>
      <vt:lpstr>Презентация PowerPoint</vt:lpstr>
      <vt:lpstr>Карельские народные игры</vt:lpstr>
      <vt:lpstr>«Догонялки»</vt:lpstr>
      <vt:lpstr>«Пятнашки на санках»</vt:lpstr>
      <vt:lpstr>«Петушки» (кукот)</vt:lpstr>
      <vt:lpstr>«Я есть!»(оленпа!)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Shipilina, Anna</dc:creator>
  <cp:lastModifiedBy>Samsung</cp:lastModifiedBy>
  <cp:revision>156</cp:revision>
  <dcterms:created xsi:type="dcterms:W3CDTF">2015-11-04T18:03:12Z</dcterms:created>
  <dcterms:modified xsi:type="dcterms:W3CDTF">2021-09-22T09:44:04Z</dcterms:modified>
  <cp:contentStatus/>
</cp:coreProperties>
</file>