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70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ECB5D-8F54-48EB-A826-683BF5D4F15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0DAFE-2698-4053-85DD-BBC972BEC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66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74966-0BDA-4B84-ADC6-879E7B04C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F9FDF6-7C5A-4C68-ABE2-DA389F392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6DF617-8FA0-4730-B8D8-73E6E77D2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3819-0CD5-4FE1-9722-6861FBE3040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6F215E-BF68-4E48-B154-F4C20DD66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DF6E5E-A18D-4D0E-8B64-EF428668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26BF-81A4-4A09-807D-40C92C19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7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78F15D-63DD-46E2-BBCE-251F75099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01D92E-3ABC-4869-89AF-ABE2CCDBA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BB8137-B5F4-429C-B6B1-7FB18BBF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3819-0CD5-4FE1-9722-6861FBE3040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5B2CEC-1C20-41E6-BAC8-A1CCC391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538CDD-5476-40C8-A62A-13ABB8A11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26BF-81A4-4A09-807D-40C92C19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0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1E7563-FAC2-4CB8-B78D-AA6687860B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D4F1B6-67C6-4E42-8699-2731307BC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A06583-44DA-42F1-B00C-91C373984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3819-0CD5-4FE1-9722-6861FBE3040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778D3B-EB86-4E37-80E1-C0AB85D4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0D87D-44A3-47CB-BEBE-2E650F0A5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26BF-81A4-4A09-807D-40C92C19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66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6CAB3-FA2E-4119-8ED9-378ECFD4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13DC20-4DAC-4C1A-A360-597F73C25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BFF790-3516-4A09-ADDB-77930B86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3819-0CD5-4FE1-9722-6861FBE3040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8FEFD2-0DF1-4ED4-AAFC-BCDB1A9F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BAF6D3-7808-4743-98AA-A678EFD4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26BF-81A4-4A09-807D-40C92C19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7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E413F-52BA-4A7E-A148-3E9E27DF7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24A311-83A8-4D98-AD55-ADEFA9D5F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B4A0F7-CDCE-48CB-B5A4-3FE4219E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3819-0CD5-4FE1-9722-6861FBE3040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C1D3E-28CF-4DD3-8C0B-582FFAC45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204460-0CC7-4203-896F-34984899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26BF-81A4-4A09-807D-40C92C19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0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4D95D-C666-4135-9999-ADA7A6E5E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24BF69-25FC-4D00-B701-C81D5F504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B77417-90CC-420F-AE25-25B4FAEAA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A78163-4B68-4A5F-92CC-76E36A95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3819-0CD5-4FE1-9722-6861FBE3040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51EF5D-EA94-4A75-9D56-F0407063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C468E8-69CC-4DB6-B4A2-ED2F799A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26BF-81A4-4A09-807D-40C92C19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44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D4E64-C497-4A8F-83EA-F0E344DC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7F35A6-2837-4358-A1E7-D395BAFC5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C30AB1-5754-4CBF-92C7-DBD7C1F49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297E4D-2855-4EE6-9D04-7C64442C2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AF1320-AB36-477D-AF69-51759CDBC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5E4822-DDB5-4083-8B86-97435FA91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3819-0CD5-4FE1-9722-6861FBE3040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05DB3C-F87F-4D1A-8F0D-C7454F661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68C8E0-BC82-44BF-8410-0D10D1EFC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26BF-81A4-4A09-807D-40C92C19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95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21F05-B8AD-49D0-B517-6255FEBA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4DF190-C950-4675-B8A7-CA09DB158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3819-0CD5-4FE1-9722-6861FBE3040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BDF20BB-05E9-4598-9B95-03106674B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A9E326-8EA4-4F9E-B122-353C6E462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26BF-81A4-4A09-807D-40C92C19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49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B41E8B-DB6A-4FA3-AEDF-654B29488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3819-0CD5-4FE1-9722-6861FBE3040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BAD6A5-D42F-472A-BE58-ECA9D5175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A621F9-14F8-4CEB-B60C-3190C11BE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26BF-81A4-4A09-807D-40C92C19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27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94159-7C68-4B59-86DD-FC763D03B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FB59E-1C19-4D75-82D6-E84D29EFF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196FE8-6C0F-45C3-A44D-E1CC299B8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0E0A55-BD32-489F-A088-F8E633AD3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3819-0CD5-4FE1-9722-6861FBE3040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F519C7-7BBE-490F-94CF-1C6320CED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66E447-1D49-454D-8348-044C72B4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26BF-81A4-4A09-807D-40C92C19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50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8B1CF-FC70-4A67-A89F-63588BF69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B1D468-AB3C-45A5-BAE3-2E346A71A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6F0BC1-6D20-488F-B528-A7DF486CB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9D49FC-52E2-435E-80C8-02CBF7A04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3819-0CD5-4FE1-9722-6861FBE3040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68607F-F8B9-41FD-86CF-DE0DD49A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E474D3-42C2-45B2-8121-D39A02302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26BF-81A4-4A09-807D-40C92C19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79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CA0A1-E675-482D-ACC4-090DB2454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E72B7A-A641-45BA-88D4-2702290B7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4CA487-88D5-4001-BF50-A2D130A71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E3819-0CD5-4FE1-9722-6861FBE3040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3F7657-603D-492F-8CF5-EAC816DB4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07C227-8022-41AB-AD20-B35E8757F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126BF-81A4-4A09-807D-40C92C19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0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BCBE7-B348-4A2B-B124-9A721032B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23278"/>
            <a:ext cx="9144000" cy="307495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Формирование навыков смыслового чтения </a:t>
            </a:r>
            <a:br>
              <a:rPr lang="ru-RU" b="1" dirty="0"/>
            </a:br>
            <a:r>
              <a:rPr lang="ru-RU" b="1" dirty="0"/>
              <a:t>в процессе подготовки </a:t>
            </a:r>
            <a:br>
              <a:rPr lang="ru-RU" b="1" dirty="0"/>
            </a:br>
            <a:r>
              <a:rPr lang="ru-RU" b="1" dirty="0"/>
              <a:t>к ЕГЭ по русскому языку</a:t>
            </a:r>
          </a:p>
        </p:txBody>
      </p:sp>
    </p:spTree>
    <p:extLst>
      <p:ext uri="{BB962C8B-B14F-4D97-AF65-F5344CB8AC3E}">
        <p14:creationId xmlns:p14="http://schemas.microsoft.com/office/powerpoint/2010/main" val="3695973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667B2-051B-4D0D-8A82-BA812995B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«Хорошо – плохо»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CF24652-64F9-4D62-91EE-678FE54D2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4" t="10983" r="22138" b="41642"/>
          <a:stretch/>
        </p:blipFill>
        <p:spPr>
          <a:xfrm>
            <a:off x="1704511" y="1690688"/>
            <a:ext cx="8951697" cy="318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7E10A-45EE-436D-A2EF-1F595F854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99" y="-211924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«Пойми меня»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789683-1365-44D4-87E9-0F8543641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59" y="744262"/>
            <a:ext cx="10711042" cy="602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11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0461B-4910-49FA-9C43-E1307F67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Каким быть ЕГЭ по русскому языку?</a:t>
            </a:r>
          </a:p>
        </p:txBody>
      </p:sp>
      <p:pic>
        <p:nvPicPr>
          <p:cNvPr id="4" name="Picture 2" descr="http://skrinshoter.ru/i/210819/T8IrPlf9.png">
            <a:extLst>
              <a:ext uri="{FF2B5EF4-FFF2-40B4-BE49-F238E27FC236}">
                <a16:creationId xmlns:a16="http://schemas.microsoft.com/office/drawing/2014/main" id="{F04AE149-0782-4C0C-82A9-B9746AA653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2785" b="1"/>
          <a:stretch/>
        </p:blipFill>
        <p:spPr bwMode="auto">
          <a:xfrm>
            <a:off x="1596724" y="1443432"/>
            <a:ext cx="8789198" cy="495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977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67363-8129-4C83-970F-2D0A6A4F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Работа с избыточной информацией</a:t>
            </a:r>
          </a:p>
        </p:txBody>
      </p:sp>
      <p:pic>
        <p:nvPicPr>
          <p:cNvPr id="4" name="Picture 2" descr="http://skrinshoter.ru/i/210819/4VbBf8rq.png">
            <a:extLst>
              <a:ext uri="{FF2B5EF4-FFF2-40B4-BE49-F238E27FC236}">
                <a16:creationId xmlns:a16="http://schemas.microsoft.com/office/drawing/2014/main" id="{5D7C64ED-45E9-4BBA-84BB-7AD79FB37C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" r="4295"/>
          <a:stretch/>
        </p:blipFill>
        <p:spPr bwMode="auto">
          <a:xfrm>
            <a:off x="3083132" y="855240"/>
            <a:ext cx="6181288" cy="590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03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2E64C-8914-4529-95CD-9948C765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9679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Ситуативно-ролевые задания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672DD6E-CFCC-4515-8626-63592AD63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533" t="18911" r="8485" b="39798"/>
          <a:stretch/>
        </p:blipFill>
        <p:spPr>
          <a:xfrm>
            <a:off x="278906" y="1499641"/>
            <a:ext cx="11749909" cy="38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71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2E64C-8914-4529-95CD-9948C765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68" y="-209520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Ситуативно-ролевые задания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6CFF42A-20F3-4828-95A1-E7B20E583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01" t="6586" r="1275" b="4305"/>
          <a:stretch/>
        </p:blipFill>
        <p:spPr>
          <a:xfrm>
            <a:off x="1552841" y="786938"/>
            <a:ext cx="9086317" cy="58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7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2F270-62E3-407A-A038-050C3A041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17" y="258593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Итоги международных исследований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41F3824-2F40-4810-9E37-4566A2AECEF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699" y="1828798"/>
            <a:ext cx="7936637" cy="397719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870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5D468-4B8D-44F1-9420-104F2ED6A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Какие задания оказались менее посильными для российских школьников?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090F17B-36BE-45F7-88BF-4D2A57E5A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89" t="18984" r="2944" b="4188"/>
          <a:stretch/>
        </p:blipFill>
        <p:spPr>
          <a:xfrm>
            <a:off x="1478596" y="1811044"/>
            <a:ext cx="9234808" cy="427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9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296E5-D631-48CB-B20D-3543B072B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Парадоксы восприятия продолжаются…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8B5A7F9-9EEF-4C64-8D74-95562CF7C986}"/>
              </a:ext>
            </a:extLst>
          </p:cNvPr>
          <p:cNvPicPr/>
          <p:nvPr/>
        </p:nvPicPr>
        <p:blipFill rotWithShape="1">
          <a:blip r:embed="rId2"/>
          <a:srcRect l="15714" t="38078" r="34424" b="48183"/>
          <a:stretch/>
        </p:blipFill>
        <p:spPr bwMode="auto">
          <a:xfrm>
            <a:off x="137909" y="1681005"/>
            <a:ext cx="5346985" cy="8565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2">
            <a:extLst>
              <a:ext uri="{FF2B5EF4-FFF2-40B4-BE49-F238E27FC236}">
                <a16:creationId xmlns:a16="http://schemas.microsoft.com/office/drawing/2014/main" id="{26992014-78FA-42A4-B889-272AC1C33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4" t="22827" r="32549" b="13072"/>
          <a:stretch>
            <a:fillRect/>
          </a:stretch>
        </p:blipFill>
        <p:spPr bwMode="auto">
          <a:xfrm>
            <a:off x="559293" y="2898032"/>
            <a:ext cx="4504219" cy="31409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71EF1E-F748-401F-B18E-C227CA124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81005"/>
            <a:ext cx="5810635" cy="435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9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D9B52-3C27-45F0-A508-A30F3FE5A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Тенденции, отмечаемые в измерителях читательской грамотности последних лет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055368-1435-4547-BB84-C84CDDCE1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201"/>
            <a:ext cx="10515600" cy="2657598"/>
          </a:xfrm>
        </p:spPr>
        <p:txBody>
          <a:bodyPr/>
          <a:lstStyle/>
          <a:p>
            <a:r>
              <a:rPr lang="ru-RU" dirty="0"/>
              <a:t>аутентичность текстов или видов деятельности;</a:t>
            </a:r>
          </a:p>
          <a:p>
            <a:r>
              <a:rPr lang="ru-RU" dirty="0"/>
              <a:t>множественность текстов;</a:t>
            </a:r>
          </a:p>
          <a:p>
            <a:r>
              <a:rPr lang="ru-RU" dirty="0"/>
              <a:t>комплексный характер заданий;</a:t>
            </a:r>
          </a:p>
          <a:p>
            <a:pPr algn="just"/>
            <a:r>
              <a:rPr lang="ru-RU" dirty="0"/>
              <a:t>«игровой» подход к смыслу: «Верю – не верю», «Хорошо – плохо», «Пойми меня».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269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3DB0C-033C-4821-B1A8-4DA723295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65" y="152187"/>
            <a:ext cx="11420669" cy="1325563"/>
          </a:xfrm>
        </p:spPr>
        <p:txBody>
          <a:bodyPr/>
          <a:lstStyle/>
          <a:p>
            <a:pPr algn="ctr"/>
            <a:r>
              <a:rPr lang="ru-RU" b="1" dirty="0"/>
              <a:t>Аутентичность текстов или видов деятельности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D58FB5-8A52-4F49-917E-88C4E37E9C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10" t="12139" r="25925" b="44371"/>
          <a:stretch/>
        </p:blipFill>
        <p:spPr>
          <a:xfrm>
            <a:off x="2460275" y="1371092"/>
            <a:ext cx="7021078" cy="26038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59F52D-A2FD-46AA-9A81-86D285AF6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35" t="50180" r="25925" b="44371"/>
          <a:stretch/>
        </p:blipFill>
        <p:spPr>
          <a:xfrm rot="5964327" flipH="1">
            <a:off x="3894095" y="2673796"/>
            <a:ext cx="245389" cy="457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07F7C2-2EDC-491B-A3E3-9CCB1D27DE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08" t="20208" r="21278" b="64283"/>
          <a:stretch/>
        </p:blipFill>
        <p:spPr>
          <a:xfrm>
            <a:off x="133739" y="4209937"/>
            <a:ext cx="7388158" cy="9075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FB9F01-5807-432E-8ADD-D37F571B38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2" t="11500" r="26023" b="71356"/>
          <a:stretch/>
        </p:blipFill>
        <p:spPr>
          <a:xfrm>
            <a:off x="2822069" y="5363436"/>
            <a:ext cx="921412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8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6F9DE-ABBD-43A5-B796-93507E5C4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Множественность текстов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8A4450B-9DAC-414D-BE2D-635A2F69B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70" t="9867" r="31312" b="51479"/>
          <a:stretch/>
        </p:blipFill>
        <p:spPr>
          <a:xfrm>
            <a:off x="1896862" y="1725312"/>
            <a:ext cx="8267608" cy="279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0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71E99-13C4-424C-9A4C-1E68A1653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Комплексный характер заданий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8E19AC7-F095-4466-A769-CAF53C27B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74" t="26800" r="5205" b="15054"/>
          <a:stretch/>
        </p:blipFill>
        <p:spPr>
          <a:xfrm>
            <a:off x="1164454" y="1784410"/>
            <a:ext cx="10111665" cy="408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50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42D48-E186-477F-8142-73452E36B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«Верю – не верю»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D2E2CED-D29F-4314-8BD2-8915FCC2D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42" t="12796" r="7286" b="8506"/>
          <a:stretch/>
        </p:blipFill>
        <p:spPr>
          <a:xfrm>
            <a:off x="1748899" y="1482571"/>
            <a:ext cx="8930938" cy="490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826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114</Words>
  <Application>Microsoft Office PowerPoint</Application>
  <PresentationFormat>Широкоэкранный</PresentationFormat>
  <Paragraphs>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Формирование навыков смыслового чтения  в процессе подготовки  к ЕГЭ по русскому языку</vt:lpstr>
      <vt:lpstr>Итоги международных исследований</vt:lpstr>
      <vt:lpstr>Какие задания оказались менее посильными для российских школьников?</vt:lpstr>
      <vt:lpstr>Парадоксы восприятия продолжаются…</vt:lpstr>
      <vt:lpstr>Тенденции, отмечаемые в измерителях читательской грамотности последних лет</vt:lpstr>
      <vt:lpstr>Аутентичность текстов или видов деятельности</vt:lpstr>
      <vt:lpstr>Множественность текстов</vt:lpstr>
      <vt:lpstr>Комплексный характер заданий</vt:lpstr>
      <vt:lpstr>«Верю – не верю»</vt:lpstr>
      <vt:lpstr>«Хорошо – плохо»</vt:lpstr>
      <vt:lpstr>«Пойми меня»</vt:lpstr>
      <vt:lpstr>Каким быть ЕГЭ по русскому языку?</vt:lpstr>
      <vt:lpstr>Работа с избыточной информацией</vt:lpstr>
      <vt:lpstr>Ситуативно-ролевые задания</vt:lpstr>
      <vt:lpstr>Ситуативно-ролевые задания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навыков смыслового чтения  в процессе подготовки  к ЕГЭ по русскому языку</dc:title>
  <dc:creator>Роман Дощинский</dc:creator>
  <cp:lastModifiedBy>Роман Дощинский</cp:lastModifiedBy>
  <cp:revision>13</cp:revision>
  <dcterms:created xsi:type="dcterms:W3CDTF">2020-02-03T17:08:31Z</dcterms:created>
  <dcterms:modified xsi:type="dcterms:W3CDTF">2020-07-09T19:32:39Z</dcterms:modified>
</cp:coreProperties>
</file>