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76" r:id="rId8"/>
    <p:sldId id="267" r:id="rId9"/>
    <p:sldId id="273" r:id="rId10"/>
    <p:sldId id="269" r:id="rId11"/>
    <p:sldId id="270" r:id="rId12"/>
    <p:sldId id="271" r:id="rId13"/>
    <p:sldId id="263" r:id="rId14"/>
    <p:sldId id="265" r:id="rId15"/>
    <p:sldId id="272" r:id="rId16"/>
    <p:sldId id="274" r:id="rId17"/>
    <p:sldId id="275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zog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705551" cy="58089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427984" y="5092744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читель физической культуры</a:t>
            </a:r>
          </a:p>
          <a:p>
            <a:pPr algn="ctr"/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Семянчикова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Я.В.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4218" y="260648"/>
            <a:ext cx="34119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400" b="1" dirty="0" smtClean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МОУ « Первомайская СШ»</a:t>
            </a:r>
          </a:p>
          <a:p>
            <a:pPr algn="ctr"/>
            <a:r>
              <a:rPr lang="ru-RU" sz="1400" b="1" cap="none" spc="0" dirty="0" smtClean="0">
                <a:ln w="50800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Тульской области Ясногорского района</a:t>
            </a:r>
            <a:endParaRPr lang="ru-RU" sz="1400" b="1" cap="none" spc="0" dirty="0">
              <a:ln w="5080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на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331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Яна\Desktop\4-1024x5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7" y="-99392"/>
            <a:ext cx="906491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667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Яна\Desktop\img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529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332656"/>
            <a:ext cx="3903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Витамины: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d1a998c9-f98f-4c85-837c-282be066664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76672"/>
            <a:ext cx="3705225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 descr="1255062319_1251793179_1248160603_vitamin_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212976"/>
            <a:ext cx="3384376" cy="33843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141277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Важные витамины содержатся в нашей пище. Это необходимые элементы, которые нужно употреблять каждый день, ведь наше тело их не вырабатывает!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73658347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557338"/>
            <a:ext cx="6192837" cy="49545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3321" y="620688"/>
            <a:ext cx="81628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Отказ от вредных привычек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Яна\Desktop\hello_html_728bb2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642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Яна\Desktop\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188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Яна\Desktop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213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345gif[1]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115616" y="476673"/>
            <a:ext cx="7129462" cy="1224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6" descr="Здоровый%20образ%20жизни%20ребенка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96070" y="1749281"/>
            <a:ext cx="4968553" cy="3678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474373" y="5589240"/>
            <a:ext cx="6411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41816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 О Ж</a:t>
            </a:r>
            <a:endParaRPr lang="ru-RU" sz="8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Picture 7" descr="x_7b480fd0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940152" y="476672"/>
            <a:ext cx="2766420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1916832"/>
            <a:ext cx="833467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Здоровый образ жизни</a:t>
            </a:r>
            <a:r>
              <a:rPr lang="ru-RU" sz="4000" b="1" i="1" dirty="0" smtClean="0">
                <a:solidFill>
                  <a:srgbClr val="FCF0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образ жизни, 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способствующий сохранению, укреплению и восстановлению здоровья человека.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зож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437112"/>
            <a:ext cx="4552950" cy="2171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56792"/>
            <a:ext cx="9414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 человека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это состояние</a:t>
            </a:r>
          </a:p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полного физического, </a:t>
            </a:r>
          </a:p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духовного и социального</a:t>
            </a:r>
          </a:p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благополучия, </a:t>
            </a:r>
          </a:p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не только отсутствие болезней и физических недостатков.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Духовное здоровье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умение жить в сочетании с собой и окружающими.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33091" y="476672"/>
            <a:ext cx="44909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ЗДОРОВЬЕ</a:t>
            </a:r>
            <a:endParaRPr lang="ru-RU" sz="66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2" name="Picture 2" descr="Картинки по запросу зож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76672"/>
            <a:ext cx="3068960" cy="3068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на\Desktop\000a42-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848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зож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24395" cy="6093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63820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Оптимальный </a:t>
            </a:r>
          </a:p>
          <a:p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двигательный режим:</a:t>
            </a:r>
            <a:endParaRPr lang="ru-RU" sz="4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44824"/>
            <a:ext cx="6030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Ежедневная утренняя зарядка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Подвижные игры 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Ежедневная прогулка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Физкультурные занятия</a:t>
            </a:r>
          </a:p>
        </p:txBody>
      </p:sp>
      <p:pic>
        <p:nvPicPr>
          <p:cNvPr id="4" name="Picture 8" descr="slajd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89040"/>
            <a:ext cx="3138487" cy="2354262"/>
          </a:xfrm>
          <a:prstGeom prst="rect">
            <a:avLst/>
          </a:prstGeom>
          <a:noFill/>
        </p:spPr>
      </p:pic>
      <p:pic>
        <p:nvPicPr>
          <p:cNvPr id="5" name="Picture 7" descr="e7b279be6a862d254f0e7cc4dde2874e_XL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861048"/>
            <a:ext cx="3492500" cy="2281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Яна\Desktop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954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на\Desktop\slide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848"/>
            <a:ext cx="8712967" cy="64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Яна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421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145</TotalTime>
  <Words>121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Fujitsu_pc</dc:creator>
  <cp:lastModifiedBy>Яна</cp:lastModifiedBy>
  <cp:revision>16</cp:revision>
  <dcterms:created xsi:type="dcterms:W3CDTF">2017-08-27T10:50:09Z</dcterms:created>
  <dcterms:modified xsi:type="dcterms:W3CDTF">2020-05-29T10:45:35Z</dcterms:modified>
</cp:coreProperties>
</file>