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4" r:id="rId4"/>
    <p:sldMasterId id="2147483718" r:id="rId5"/>
    <p:sldMasterId id="2147483747" r:id="rId6"/>
  </p:sldMasterIdLst>
  <p:notesMasterIdLst>
    <p:notesMasterId r:id="rId27"/>
  </p:notesMasterIdLst>
  <p:handoutMasterIdLst>
    <p:handoutMasterId r:id="rId28"/>
  </p:handoutMasterIdLst>
  <p:sldIdLst>
    <p:sldId id="291" r:id="rId7"/>
    <p:sldId id="292" r:id="rId8"/>
    <p:sldId id="293" r:id="rId9"/>
    <p:sldId id="294" r:id="rId10"/>
    <p:sldId id="295" r:id="rId11"/>
    <p:sldId id="257" r:id="rId12"/>
    <p:sldId id="296" r:id="rId13"/>
    <p:sldId id="28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86" r:id="rId23"/>
    <p:sldId id="289" r:id="rId24"/>
    <p:sldId id="285" r:id="rId25"/>
    <p:sldId id="306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25B2C-2EAD-405D-A6F7-C6544B6ACC2F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0E3D129-3CC1-4062-8730-DAA002AE5214}">
      <dgm:prSet phldrT="[Текст]" phldr="1"/>
      <dgm:spPr/>
      <dgm:t>
        <a:bodyPr/>
        <a:lstStyle/>
        <a:p>
          <a:endParaRPr lang="ru-RU" dirty="0"/>
        </a:p>
      </dgm:t>
    </dgm:pt>
    <dgm:pt modelId="{5FF78AE0-E5A8-4445-8C10-C144E803FC72}" type="parTrans" cxnId="{134C30B2-6274-4502-A327-6B95B0A6F63B}">
      <dgm:prSet/>
      <dgm:spPr/>
      <dgm:t>
        <a:bodyPr/>
        <a:lstStyle/>
        <a:p>
          <a:endParaRPr lang="ru-RU"/>
        </a:p>
      </dgm:t>
    </dgm:pt>
    <dgm:pt modelId="{6FEA98CD-B3DD-4687-A1EF-BA26CD670FFA}" type="sibTrans" cxnId="{134C30B2-6274-4502-A327-6B95B0A6F63B}">
      <dgm:prSet/>
      <dgm:spPr/>
      <dgm:t>
        <a:bodyPr/>
        <a:lstStyle/>
        <a:p>
          <a:endParaRPr lang="ru-RU"/>
        </a:p>
      </dgm:t>
    </dgm:pt>
    <dgm:pt modelId="{EC1380EB-08FF-4965-AEB7-05882F2DA5A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правильное питание</a:t>
          </a:r>
          <a:endParaRPr lang="ru-RU" dirty="0">
            <a:solidFill>
              <a:srgbClr val="002060"/>
            </a:solidFill>
          </a:endParaRPr>
        </a:p>
      </dgm:t>
    </dgm:pt>
    <dgm:pt modelId="{39D9C3D2-5CD8-43FD-A70A-38CDC3A471F0}" type="parTrans" cxnId="{902F3B09-AC18-4C6F-A0F0-740B0FB230A3}">
      <dgm:prSet/>
      <dgm:spPr/>
      <dgm:t>
        <a:bodyPr/>
        <a:lstStyle/>
        <a:p>
          <a:endParaRPr lang="ru-RU"/>
        </a:p>
      </dgm:t>
    </dgm:pt>
    <dgm:pt modelId="{9D8BF4C2-6469-4ACD-899B-FC74C8F31695}" type="sibTrans" cxnId="{902F3B09-AC18-4C6F-A0F0-740B0FB230A3}">
      <dgm:prSet/>
      <dgm:spPr/>
      <dgm:t>
        <a:bodyPr/>
        <a:lstStyle/>
        <a:p>
          <a:endParaRPr lang="ru-RU"/>
        </a:p>
      </dgm:t>
    </dgm:pt>
    <dgm:pt modelId="{45FFD3AE-7106-4E44-A3EA-DCB4FCF9F083}">
      <dgm:prSet phldrT="[Текст]" phldr="1"/>
      <dgm:spPr/>
      <dgm:t>
        <a:bodyPr/>
        <a:lstStyle/>
        <a:p>
          <a:endParaRPr lang="ru-RU" dirty="0"/>
        </a:p>
      </dgm:t>
    </dgm:pt>
    <dgm:pt modelId="{3C0A6561-FD42-480E-B2CF-05FA0A1A2664}" type="parTrans" cxnId="{88CC331C-A350-404A-A28E-0DCCBA95F4A4}">
      <dgm:prSet/>
      <dgm:spPr/>
      <dgm:t>
        <a:bodyPr/>
        <a:lstStyle/>
        <a:p>
          <a:endParaRPr lang="ru-RU"/>
        </a:p>
      </dgm:t>
    </dgm:pt>
    <dgm:pt modelId="{3C3BA230-640B-480E-BAED-3601C5307FC5}" type="sibTrans" cxnId="{88CC331C-A350-404A-A28E-0DCCBA95F4A4}">
      <dgm:prSet/>
      <dgm:spPr/>
      <dgm:t>
        <a:bodyPr/>
        <a:lstStyle/>
        <a:p>
          <a:endParaRPr lang="ru-RU"/>
        </a:p>
      </dgm:t>
    </dgm:pt>
    <dgm:pt modelId="{8B9FD05F-3337-48DB-A6CF-112CE006D51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режим дня</a:t>
          </a:r>
          <a:endParaRPr lang="ru-RU" dirty="0">
            <a:solidFill>
              <a:srgbClr val="002060"/>
            </a:solidFill>
          </a:endParaRPr>
        </a:p>
      </dgm:t>
    </dgm:pt>
    <dgm:pt modelId="{6AEDB830-0DED-428A-A62D-981A235EC7BB}" type="parTrans" cxnId="{9C6266E8-5D1A-46B7-9A48-DEB5AFFDD8E4}">
      <dgm:prSet/>
      <dgm:spPr/>
      <dgm:t>
        <a:bodyPr/>
        <a:lstStyle/>
        <a:p>
          <a:endParaRPr lang="ru-RU"/>
        </a:p>
      </dgm:t>
    </dgm:pt>
    <dgm:pt modelId="{20B4E7F1-71D1-487C-AAC1-130D7CBCF698}" type="sibTrans" cxnId="{9C6266E8-5D1A-46B7-9A48-DEB5AFFDD8E4}">
      <dgm:prSet/>
      <dgm:spPr/>
      <dgm:t>
        <a:bodyPr/>
        <a:lstStyle/>
        <a:p>
          <a:endParaRPr lang="ru-RU"/>
        </a:p>
      </dgm:t>
    </dgm:pt>
    <dgm:pt modelId="{677E6296-2EA0-4DBC-9216-E80D66784A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закаливание</a:t>
          </a:r>
          <a:endParaRPr lang="ru-RU" dirty="0">
            <a:solidFill>
              <a:srgbClr val="002060"/>
            </a:solidFill>
          </a:endParaRPr>
        </a:p>
      </dgm:t>
    </dgm:pt>
    <dgm:pt modelId="{15871CCA-D455-476D-86B7-F70313477B69}" type="parTrans" cxnId="{38FDB26F-B7D4-45BB-A257-4F18A5DA99F2}">
      <dgm:prSet/>
      <dgm:spPr/>
      <dgm:t>
        <a:bodyPr/>
        <a:lstStyle/>
        <a:p>
          <a:endParaRPr lang="ru-RU"/>
        </a:p>
      </dgm:t>
    </dgm:pt>
    <dgm:pt modelId="{7CB6B243-FA2A-4502-A0F4-C035C68A1F20}" type="sibTrans" cxnId="{38FDB26F-B7D4-45BB-A257-4F18A5DA99F2}">
      <dgm:prSet/>
      <dgm:spPr/>
      <dgm:t>
        <a:bodyPr/>
        <a:lstStyle/>
        <a:p>
          <a:endParaRPr lang="ru-RU"/>
        </a:p>
      </dgm:t>
    </dgm:pt>
    <dgm:pt modelId="{7C30C6C3-B8ED-4292-9E31-ED7E4212A6C7}">
      <dgm:prSet phldrT="[Текст]" phldr="1"/>
      <dgm:spPr/>
      <dgm:t>
        <a:bodyPr/>
        <a:lstStyle/>
        <a:p>
          <a:endParaRPr lang="ru-RU" dirty="0"/>
        </a:p>
      </dgm:t>
    </dgm:pt>
    <dgm:pt modelId="{642A1019-D947-4A41-920B-A6E736A45F2F}" type="parTrans" cxnId="{E0F473AA-4E0F-4F06-905D-8E3F0304BB0E}">
      <dgm:prSet/>
      <dgm:spPr/>
      <dgm:t>
        <a:bodyPr/>
        <a:lstStyle/>
        <a:p>
          <a:endParaRPr lang="ru-RU"/>
        </a:p>
      </dgm:t>
    </dgm:pt>
    <dgm:pt modelId="{CB723841-0A4D-4E24-862A-010FDE32F61D}" type="sibTrans" cxnId="{E0F473AA-4E0F-4F06-905D-8E3F0304BB0E}">
      <dgm:prSet/>
      <dgm:spPr/>
      <dgm:t>
        <a:bodyPr/>
        <a:lstStyle/>
        <a:p>
          <a:endParaRPr lang="ru-RU"/>
        </a:p>
      </dgm:t>
    </dgm:pt>
    <dgm:pt modelId="{C363229F-9692-49EC-8F61-01EB487276A5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занятия физкультурой</a:t>
          </a:r>
          <a:endParaRPr lang="ru-RU" dirty="0">
            <a:solidFill>
              <a:srgbClr val="002060"/>
            </a:solidFill>
          </a:endParaRPr>
        </a:p>
      </dgm:t>
    </dgm:pt>
    <dgm:pt modelId="{E11B09EF-60F9-4348-A5D7-F4E5413F619A}" type="parTrans" cxnId="{D3292B9E-F11A-4FF4-96C9-B4A603D272F2}">
      <dgm:prSet/>
      <dgm:spPr/>
      <dgm:t>
        <a:bodyPr/>
        <a:lstStyle/>
        <a:p>
          <a:endParaRPr lang="ru-RU"/>
        </a:p>
      </dgm:t>
    </dgm:pt>
    <dgm:pt modelId="{FC7086F4-74AF-4459-A2DD-0F6E3987F59F}" type="sibTrans" cxnId="{D3292B9E-F11A-4FF4-96C9-B4A603D272F2}">
      <dgm:prSet/>
      <dgm:spPr/>
      <dgm:t>
        <a:bodyPr/>
        <a:lstStyle/>
        <a:p>
          <a:endParaRPr lang="ru-RU"/>
        </a:p>
      </dgm:t>
    </dgm:pt>
    <dgm:pt modelId="{2201DE1C-92D5-4E2A-8908-24832F5C4952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личная гигиена</a:t>
          </a:r>
          <a:endParaRPr lang="ru-RU" dirty="0">
            <a:solidFill>
              <a:srgbClr val="002060"/>
            </a:solidFill>
          </a:endParaRPr>
        </a:p>
      </dgm:t>
    </dgm:pt>
    <dgm:pt modelId="{1A9B53A2-588B-4367-8A1C-EC912F0E9223}" type="parTrans" cxnId="{93094593-2F4E-431E-AE22-1C7EEFE76678}">
      <dgm:prSet/>
      <dgm:spPr/>
      <dgm:t>
        <a:bodyPr/>
        <a:lstStyle/>
        <a:p>
          <a:endParaRPr lang="ru-RU"/>
        </a:p>
      </dgm:t>
    </dgm:pt>
    <dgm:pt modelId="{C0558A24-155A-48EE-B0AF-44BC8948E611}" type="sibTrans" cxnId="{93094593-2F4E-431E-AE22-1C7EEFE76678}">
      <dgm:prSet/>
      <dgm:spPr/>
      <dgm:t>
        <a:bodyPr/>
        <a:lstStyle/>
        <a:p>
          <a:endParaRPr lang="ru-RU"/>
        </a:p>
      </dgm:t>
    </dgm:pt>
    <dgm:pt modelId="{DDAF5E21-7614-48DF-8452-BE885A2E6DC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отсутствие вредных привычек</a:t>
          </a:r>
          <a:endParaRPr lang="ru-RU" dirty="0">
            <a:solidFill>
              <a:srgbClr val="002060"/>
            </a:solidFill>
          </a:endParaRPr>
        </a:p>
      </dgm:t>
    </dgm:pt>
    <dgm:pt modelId="{C162337B-FEBA-47CC-ACC4-F2E893DF053D}" type="parTrans" cxnId="{6770F0D2-4872-4B7D-9AEC-E246E87C7629}">
      <dgm:prSet/>
      <dgm:spPr/>
      <dgm:t>
        <a:bodyPr/>
        <a:lstStyle/>
        <a:p>
          <a:endParaRPr lang="ru-RU"/>
        </a:p>
      </dgm:t>
    </dgm:pt>
    <dgm:pt modelId="{65229871-9F27-44C6-BBCF-E3972C6D21CE}" type="sibTrans" cxnId="{6770F0D2-4872-4B7D-9AEC-E246E87C7629}">
      <dgm:prSet/>
      <dgm:spPr/>
      <dgm:t>
        <a:bodyPr/>
        <a:lstStyle/>
        <a:p>
          <a:endParaRPr lang="ru-RU"/>
        </a:p>
      </dgm:t>
    </dgm:pt>
    <dgm:pt modelId="{ACD01601-FD36-4D91-A0F4-283608F7D394}" type="pres">
      <dgm:prSet presAssocID="{07325B2C-2EAD-405D-A6F7-C6544B6ACC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055F8A-F63E-4F6B-9CA7-340AEEF1FCF6}" type="pres">
      <dgm:prSet presAssocID="{60E3D129-3CC1-4062-8730-DAA002AE5214}" presName="composite" presStyleCnt="0"/>
      <dgm:spPr/>
    </dgm:pt>
    <dgm:pt modelId="{3A7A7865-A754-48B4-9989-E211E3B5071B}" type="pres">
      <dgm:prSet presAssocID="{60E3D129-3CC1-4062-8730-DAA002AE521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38296-4BC7-4EDD-A319-EEEEF2B64E57}" type="pres">
      <dgm:prSet presAssocID="{60E3D129-3CC1-4062-8730-DAA002AE5214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B7E7C-C85F-4A86-A3B7-B16977C98FB9}" type="pres">
      <dgm:prSet presAssocID="{6FEA98CD-B3DD-4687-A1EF-BA26CD670FFA}" presName="sp" presStyleCnt="0"/>
      <dgm:spPr/>
    </dgm:pt>
    <dgm:pt modelId="{074663CA-1332-46B9-844C-CC74F904C5C7}" type="pres">
      <dgm:prSet presAssocID="{45FFD3AE-7106-4E44-A3EA-DCB4FCF9F083}" presName="composite" presStyleCnt="0"/>
      <dgm:spPr/>
    </dgm:pt>
    <dgm:pt modelId="{AC6F8468-2E60-47D3-83B9-F581FF3C6849}" type="pres">
      <dgm:prSet presAssocID="{45FFD3AE-7106-4E44-A3EA-DCB4FCF9F0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F80B0-A6E5-44FE-9F18-158397F6F3C0}" type="pres">
      <dgm:prSet presAssocID="{45FFD3AE-7106-4E44-A3EA-DCB4FCF9F08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DEF55-6195-42E6-87FC-831C609350B7}" type="pres">
      <dgm:prSet presAssocID="{3C3BA230-640B-480E-BAED-3601C5307FC5}" presName="sp" presStyleCnt="0"/>
      <dgm:spPr/>
    </dgm:pt>
    <dgm:pt modelId="{17300FCA-C08F-4EB8-B5F5-4D10522F1A6D}" type="pres">
      <dgm:prSet presAssocID="{7C30C6C3-B8ED-4292-9E31-ED7E4212A6C7}" presName="composite" presStyleCnt="0"/>
      <dgm:spPr/>
    </dgm:pt>
    <dgm:pt modelId="{926820BB-6049-45A3-A501-8283AAA4635D}" type="pres">
      <dgm:prSet presAssocID="{7C30C6C3-B8ED-4292-9E31-ED7E4212A6C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D5F54-5CAE-457A-8A7F-6AD79A1857FE}" type="pres">
      <dgm:prSet presAssocID="{7C30C6C3-B8ED-4292-9E31-ED7E4212A6C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E3EA3-2621-4120-B424-21E21B703FF7}" type="presOf" srcId="{45FFD3AE-7106-4E44-A3EA-DCB4FCF9F083}" destId="{AC6F8468-2E60-47D3-83B9-F581FF3C6849}" srcOrd="0" destOrd="0" presId="urn:microsoft.com/office/officeart/2005/8/layout/chevron2"/>
    <dgm:cxn modelId="{EDCC5FF0-3649-4AA2-8111-A223D3268AE9}" type="presOf" srcId="{DDAF5E21-7614-48DF-8452-BE885A2E6DC3}" destId="{9B438296-4BC7-4EDD-A319-EEEEF2B64E57}" srcOrd="0" destOrd="1" presId="urn:microsoft.com/office/officeart/2005/8/layout/chevron2"/>
    <dgm:cxn modelId="{902F3B09-AC18-4C6F-A0F0-740B0FB230A3}" srcId="{60E3D129-3CC1-4062-8730-DAA002AE5214}" destId="{EC1380EB-08FF-4965-AEB7-05882F2DA5A5}" srcOrd="0" destOrd="0" parTransId="{39D9C3D2-5CD8-43FD-A70A-38CDC3A471F0}" sibTransId="{9D8BF4C2-6469-4ACD-899B-FC74C8F31695}"/>
    <dgm:cxn modelId="{D3292B9E-F11A-4FF4-96C9-B4A603D272F2}" srcId="{7C30C6C3-B8ED-4292-9E31-ED7E4212A6C7}" destId="{C363229F-9692-49EC-8F61-01EB487276A5}" srcOrd="0" destOrd="0" parTransId="{E11B09EF-60F9-4348-A5D7-F4E5413F619A}" sibTransId="{FC7086F4-74AF-4459-A2DD-0F6E3987F59F}"/>
    <dgm:cxn modelId="{A94A465B-BBAE-411E-9AEC-7B704D835A20}" type="presOf" srcId="{C363229F-9692-49EC-8F61-01EB487276A5}" destId="{359D5F54-5CAE-457A-8A7F-6AD79A1857FE}" srcOrd="0" destOrd="0" presId="urn:microsoft.com/office/officeart/2005/8/layout/chevron2"/>
    <dgm:cxn modelId="{4AF9D1F7-5C1B-4889-A1B7-FECE87461450}" type="presOf" srcId="{07325B2C-2EAD-405D-A6F7-C6544B6ACC2F}" destId="{ACD01601-FD36-4D91-A0F4-283608F7D394}" srcOrd="0" destOrd="0" presId="urn:microsoft.com/office/officeart/2005/8/layout/chevron2"/>
    <dgm:cxn modelId="{38FDB26F-B7D4-45BB-A257-4F18A5DA99F2}" srcId="{45FFD3AE-7106-4E44-A3EA-DCB4FCF9F083}" destId="{677E6296-2EA0-4DBC-9216-E80D66784AA7}" srcOrd="1" destOrd="0" parTransId="{15871CCA-D455-476D-86B7-F70313477B69}" sibTransId="{7CB6B243-FA2A-4502-A0F4-C035C68A1F20}"/>
    <dgm:cxn modelId="{134C30B2-6274-4502-A327-6B95B0A6F63B}" srcId="{07325B2C-2EAD-405D-A6F7-C6544B6ACC2F}" destId="{60E3D129-3CC1-4062-8730-DAA002AE5214}" srcOrd="0" destOrd="0" parTransId="{5FF78AE0-E5A8-4445-8C10-C144E803FC72}" sibTransId="{6FEA98CD-B3DD-4687-A1EF-BA26CD670FFA}"/>
    <dgm:cxn modelId="{F0DCC3F9-FA7E-45D0-9202-0F2674CD90F6}" type="presOf" srcId="{677E6296-2EA0-4DBC-9216-E80D66784AA7}" destId="{00FF80B0-A6E5-44FE-9F18-158397F6F3C0}" srcOrd="0" destOrd="1" presId="urn:microsoft.com/office/officeart/2005/8/layout/chevron2"/>
    <dgm:cxn modelId="{E094B24B-98EF-4BB5-91CB-472C13E3092E}" type="presOf" srcId="{7C30C6C3-B8ED-4292-9E31-ED7E4212A6C7}" destId="{926820BB-6049-45A3-A501-8283AAA4635D}" srcOrd="0" destOrd="0" presId="urn:microsoft.com/office/officeart/2005/8/layout/chevron2"/>
    <dgm:cxn modelId="{E0F473AA-4E0F-4F06-905D-8E3F0304BB0E}" srcId="{07325B2C-2EAD-405D-A6F7-C6544B6ACC2F}" destId="{7C30C6C3-B8ED-4292-9E31-ED7E4212A6C7}" srcOrd="2" destOrd="0" parTransId="{642A1019-D947-4A41-920B-A6E736A45F2F}" sibTransId="{CB723841-0A4D-4E24-862A-010FDE32F61D}"/>
    <dgm:cxn modelId="{93094593-2F4E-431E-AE22-1C7EEFE76678}" srcId="{7C30C6C3-B8ED-4292-9E31-ED7E4212A6C7}" destId="{2201DE1C-92D5-4E2A-8908-24832F5C4952}" srcOrd="1" destOrd="0" parTransId="{1A9B53A2-588B-4367-8A1C-EC912F0E9223}" sibTransId="{C0558A24-155A-48EE-B0AF-44BC8948E611}"/>
    <dgm:cxn modelId="{9C6266E8-5D1A-46B7-9A48-DEB5AFFDD8E4}" srcId="{45FFD3AE-7106-4E44-A3EA-DCB4FCF9F083}" destId="{8B9FD05F-3337-48DB-A6CF-112CE006D51E}" srcOrd="0" destOrd="0" parTransId="{6AEDB830-0DED-428A-A62D-981A235EC7BB}" sibTransId="{20B4E7F1-71D1-487C-AAC1-130D7CBCF698}"/>
    <dgm:cxn modelId="{EAFC47B2-CA8E-49D5-BC76-99D7F9A36500}" type="presOf" srcId="{2201DE1C-92D5-4E2A-8908-24832F5C4952}" destId="{359D5F54-5CAE-457A-8A7F-6AD79A1857FE}" srcOrd="0" destOrd="1" presId="urn:microsoft.com/office/officeart/2005/8/layout/chevron2"/>
    <dgm:cxn modelId="{837D9B1F-43EF-4766-9539-17404972B1BF}" type="presOf" srcId="{EC1380EB-08FF-4965-AEB7-05882F2DA5A5}" destId="{9B438296-4BC7-4EDD-A319-EEEEF2B64E57}" srcOrd="0" destOrd="0" presId="urn:microsoft.com/office/officeart/2005/8/layout/chevron2"/>
    <dgm:cxn modelId="{982E6B4C-F3E4-4D9E-9803-1A3CDD63BE56}" type="presOf" srcId="{60E3D129-3CC1-4062-8730-DAA002AE5214}" destId="{3A7A7865-A754-48B4-9989-E211E3B5071B}" srcOrd="0" destOrd="0" presId="urn:microsoft.com/office/officeart/2005/8/layout/chevron2"/>
    <dgm:cxn modelId="{88CC331C-A350-404A-A28E-0DCCBA95F4A4}" srcId="{07325B2C-2EAD-405D-A6F7-C6544B6ACC2F}" destId="{45FFD3AE-7106-4E44-A3EA-DCB4FCF9F083}" srcOrd="1" destOrd="0" parTransId="{3C0A6561-FD42-480E-B2CF-05FA0A1A2664}" sibTransId="{3C3BA230-640B-480E-BAED-3601C5307FC5}"/>
    <dgm:cxn modelId="{907A3C5F-4AA0-45EC-B840-970EF4D9DF9F}" type="presOf" srcId="{8B9FD05F-3337-48DB-A6CF-112CE006D51E}" destId="{00FF80B0-A6E5-44FE-9F18-158397F6F3C0}" srcOrd="0" destOrd="0" presId="urn:microsoft.com/office/officeart/2005/8/layout/chevron2"/>
    <dgm:cxn modelId="{6770F0D2-4872-4B7D-9AEC-E246E87C7629}" srcId="{60E3D129-3CC1-4062-8730-DAA002AE5214}" destId="{DDAF5E21-7614-48DF-8452-BE885A2E6DC3}" srcOrd="1" destOrd="0" parTransId="{C162337B-FEBA-47CC-ACC4-F2E893DF053D}" sibTransId="{65229871-9F27-44C6-BBCF-E3972C6D21CE}"/>
    <dgm:cxn modelId="{ECEE2B45-7D3B-4210-841C-FDDEBE8E5AEC}" type="presParOf" srcId="{ACD01601-FD36-4D91-A0F4-283608F7D394}" destId="{EC055F8A-F63E-4F6B-9CA7-340AEEF1FCF6}" srcOrd="0" destOrd="0" presId="urn:microsoft.com/office/officeart/2005/8/layout/chevron2"/>
    <dgm:cxn modelId="{D3F4B8DD-2E59-4F74-A108-E4E326D6AC88}" type="presParOf" srcId="{EC055F8A-F63E-4F6B-9CA7-340AEEF1FCF6}" destId="{3A7A7865-A754-48B4-9989-E211E3B5071B}" srcOrd="0" destOrd="0" presId="urn:microsoft.com/office/officeart/2005/8/layout/chevron2"/>
    <dgm:cxn modelId="{84DEDC17-3E7F-4B58-A402-683BCFA0C213}" type="presParOf" srcId="{EC055F8A-F63E-4F6B-9CA7-340AEEF1FCF6}" destId="{9B438296-4BC7-4EDD-A319-EEEEF2B64E57}" srcOrd="1" destOrd="0" presId="urn:microsoft.com/office/officeart/2005/8/layout/chevron2"/>
    <dgm:cxn modelId="{631933CD-1A24-4146-8A23-490193FD46AE}" type="presParOf" srcId="{ACD01601-FD36-4D91-A0F4-283608F7D394}" destId="{267B7E7C-C85F-4A86-A3B7-B16977C98FB9}" srcOrd="1" destOrd="0" presId="urn:microsoft.com/office/officeart/2005/8/layout/chevron2"/>
    <dgm:cxn modelId="{CAB5A902-D6E2-4E8F-8C09-97DDBCE68DE0}" type="presParOf" srcId="{ACD01601-FD36-4D91-A0F4-283608F7D394}" destId="{074663CA-1332-46B9-844C-CC74F904C5C7}" srcOrd="2" destOrd="0" presId="urn:microsoft.com/office/officeart/2005/8/layout/chevron2"/>
    <dgm:cxn modelId="{F065C80E-A1A4-413F-B9F0-9840E6E4DA3F}" type="presParOf" srcId="{074663CA-1332-46B9-844C-CC74F904C5C7}" destId="{AC6F8468-2E60-47D3-83B9-F581FF3C6849}" srcOrd="0" destOrd="0" presId="urn:microsoft.com/office/officeart/2005/8/layout/chevron2"/>
    <dgm:cxn modelId="{5D651B08-727F-4A33-8FEA-D417A349D341}" type="presParOf" srcId="{074663CA-1332-46B9-844C-CC74F904C5C7}" destId="{00FF80B0-A6E5-44FE-9F18-158397F6F3C0}" srcOrd="1" destOrd="0" presId="urn:microsoft.com/office/officeart/2005/8/layout/chevron2"/>
    <dgm:cxn modelId="{555767C7-6BD3-4BCB-A4E8-D6C79CAFBC81}" type="presParOf" srcId="{ACD01601-FD36-4D91-A0F4-283608F7D394}" destId="{4A8DEF55-6195-42E6-87FC-831C609350B7}" srcOrd="3" destOrd="0" presId="urn:microsoft.com/office/officeart/2005/8/layout/chevron2"/>
    <dgm:cxn modelId="{A696ABF3-B911-4B6D-B65F-B254E68C1BE4}" type="presParOf" srcId="{ACD01601-FD36-4D91-A0F4-283608F7D394}" destId="{17300FCA-C08F-4EB8-B5F5-4D10522F1A6D}" srcOrd="4" destOrd="0" presId="urn:microsoft.com/office/officeart/2005/8/layout/chevron2"/>
    <dgm:cxn modelId="{379F80C7-ED7C-45F5-A409-B83408989AB1}" type="presParOf" srcId="{17300FCA-C08F-4EB8-B5F5-4D10522F1A6D}" destId="{926820BB-6049-45A3-A501-8283AAA4635D}" srcOrd="0" destOrd="0" presId="urn:microsoft.com/office/officeart/2005/8/layout/chevron2"/>
    <dgm:cxn modelId="{A7D6FFC4-BC06-4D83-8E96-C98F1C4EAAF8}" type="presParOf" srcId="{17300FCA-C08F-4EB8-B5F5-4D10522F1A6D}" destId="{359D5F54-5CAE-457A-8A7F-6AD79A1857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7865-A754-48B4-9989-E211E3B5071B}">
      <dsp:nvSpPr>
        <dsp:cNvPr id="0" name=""/>
        <dsp:cNvSpPr/>
      </dsp:nvSpPr>
      <dsp:spPr>
        <a:xfrm rot="5400000">
          <a:off x="-224562" y="226551"/>
          <a:ext cx="1497084" cy="104795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525969"/>
        <a:ext cx="1047959" cy="449125"/>
      </dsp:txXfrm>
    </dsp:sp>
    <dsp:sp modelId="{9B438296-4BC7-4EDD-A319-EEEEF2B64E57}">
      <dsp:nvSpPr>
        <dsp:cNvPr id="0" name=""/>
        <dsp:cNvSpPr/>
      </dsp:nvSpPr>
      <dsp:spPr>
        <a:xfrm rot="5400000">
          <a:off x="3341820" y="-2285124"/>
          <a:ext cx="973104" cy="557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правильное питание</a:t>
          </a:r>
          <a:endParaRPr lang="ru-RU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отсутствие вредных привычек</a:t>
          </a:r>
          <a:endParaRPr lang="ru-RU" sz="2800" kern="1200" dirty="0">
            <a:solidFill>
              <a:srgbClr val="002060"/>
            </a:solidFill>
          </a:endParaRPr>
        </a:p>
      </dsp:txBody>
      <dsp:txXfrm rot="-5400000">
        <a:off x="1039985" y="64214"/>
        <a:ext cx="5529273" cy="878098"/>
      </dsp:txXfrm>
    </dsp:sp>
    <dsp:sp modelId="{AC6F8468-2E60-47D3-83B9-F581FF3C6849}">
      <dsp:nvSpPr>
        <dsp:cNvPr id="0" name=""/>
        <dsp:cNvSpPr/>
      </dsp:nvSpPr>
      <dsp:spPr>
        <a:xfrm rot="5400000">
          <a:off x="-224562" y="1528248"/>
          <a:ext cx="1497084" cy="1047959"/>
        </a:xfrm>
        <a:prstGeom prst="chevron">
          <a:avLst/>
        </a:prstGeom>
        <a:gradFill rotWithShape="0">
          <a:gsLst>
            <a:gs pos="0">
              <a:schemeClr val="accent5">
                <a:hueOff val="1326326"/>
                <a:satOff val="-8694"/>
                <a:lumOff val="-18138"/>
                <a:alphaOff val="0"/>
                <a:shade val="51000"/>
                <a:satMod val="130000"/>
              </a:schemeClr>
            </a:gs>
            <a:gs pos="80000">
              <a:schemeClr val="accent5">
                <a:hueOff val="1326326"/>
                <a:satOff val="-8694"/>
                <a:lumOff val="-18138"/>
                <a:alphaOff val="0"/>
                <a:shade val="93000"/>
                <a:satMod val="130000"/>
              </a:schemeClr>
            </a:gs>
            <a:gs pos="100000">
              <a:schemeClr val="accent5">
                <a:hueOff val="1326326"/>
                <a:satOff val="-8694"/>
                <a:lumOff val="-1813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326326"/>
              <a:satOff val="-8694"/>
              <a:lumOff val="-18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1827666"/>
        <a:ext cx="1047959" cy="449125"/>
      </dsp:txXfrm>
    </dsp:sp>
    <dsp:sp modelId="{00FF80B0-A6E5-44FE-9F18-158397F6F3C0}">
      <dsp:nvSpPr>
        <dsp:cNvPr id="0" name=""/>
        <dsp:cNvSpPr/>
      </dsp:nvSpPr>
      <dsp:spPr>
        <a:xfrm rot="5400000">
          <a:off x="3349795" y="-998150"/>
          <a:ext cx="973104" cy="557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326326"/>
              <a:satOff val="-8694"/>
              <a:lumOff val="-181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режим дня</a:t>
          </a:r>
          <a:endParaRPr lang="ru-RU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закаливание</a:t>
          </a:r>
          <a:endParaRPr lang="ru-RU" sz="2800" kern="1200" dirty="0">
            <a:solidFill>
              <a:srgbClr val="002060"/>
            </a:solidFill>
          </a:endParaRPr>
        </a:p>
      </dsp:txBody>
      <dsp:txXfrm rot="-5400000">
        <a:off x="1047960" y="1351188"/>
        <a:ext cx="5529273" cy="878098"/>
      </dsp:txXfrm>
    </dsp:sp>
    <dsp:sp modelId="{926820BB-6049-45A3-A501-8283AAA4635D}">
      <dsp:nvSpPr>
        <dsp:cNvPr id="0" name=""/>
        <dsp:cNvSpPr/>
      </dsp:nvSpPr>
      <dsp:spPr>
        <a:xfrm rot="5400000">
          <a:off x="-224562" y="2829945"/>
          <a:ext cx="1497084" cy="1047959"/>
        </a:xfrm>
        <a:prstGeom prst="chevron">
          <a:avLst/>
        </a:prstGeom>
        <a:gradFill rotWithShape="0">
          <a:gsLst>
            <a:gs pos="0">
              <a:schemeClr val="accent5">
                <a:hueOff val="2652652"/>
                <a:satOff val="-17387"/>
                <a:lumOff val="-36275"/>
                <a:alphaOff val="0"/>
                <a:shade val="51000"/>
                <a:satMod val="130000"/>
              </a:schemeClr>
            </a:gs>
            <a:gs pos="80000">
              <a:schemeClr val="accent5">
                <a:hueOff val="2652652"/>
                <a:satOff val="-17387"/>
                <a:lumOff val="-36275"/>
                <a:alphaOff val="0"/>
                <a:shade val="93000"/>
                <a:satMod val="130000"/>
              </a:schemeClr>
            </a:gs>
            <a:gs pos="100000">
              <a:schemeClr val="accent5">
                <a:hueOff val="2652652"/>
                <a:satOff val="-17387"/>
                <a:lumOff val="-3627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652652"/>
              <a:satOff val="-17387"/>
              <a:lumOff val="-3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" y="3129363"/>
        <a:ext cx="1047959" cy="449125"/>
      </dsp:txXfrm>
    </dsp:sp>
    <dsp:sp modelId="{359D5F54-5CAE-457A-8A7F-6AD79A1857FE}">
      <dsp:nvSpPr>
        <dsp:cNvPr id="0" name=""/>
        <dsp:cNvSpPr/>
      </dsp:nvSpPr>
      <dsp:spPr>
        <a:xfrm rot="5400000">
          <a:off x="3349795" y="303546"/>
          <a:ext cx="973104" cy="5576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652652"/>
              <a:satOff val="-17387"/>
              <a:lumOff val="-36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занятия физкультурой</a:t>
          </a:r>
          <a:endParaRPr lang="ru-RU" sz="2800" kern="1200" dirty="0">
            <a:solidFill>
              <a:srgbClr val="00206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solidFill>
                <a:srgbClr val="002060"/>
              </a:solidFill>
            </a:rPr>
            <a:t>личная гигиена</a:t>
          </a:r>
          <a:endParaRPr lang="ru-RU" sz="2800" kern="1200" dirty="0">
            <a:solidFill>
              <a:srgbClr val="002060"/>
            </a:solidFill>
          </a:endParaRPr>
        </a:p>
      </dsp:txBody>
      <dsp:txXfrm rot="-5400000">
        <a:off x="1047960" y="2652885"/>
        <a:ext cx="5529273" cy="878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5060F6-A6E5-4E1D-AF1E-F1428D593E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D517CF-B9B5-4ECF-90A6-5D6F94117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A53DC8-4185-4F5E-8E6B-E20503B8AA0D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F34733FE-7C8B-4BBD-8B40-A0C1F87425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F5977-72CC-4244-A9D5-C712F725B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FF2E4-00F6-4107-BDEE-E245C1771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B58EFA-27B2-4FEA-A7B0-58F6FBE6B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B32B76-B914-4619-A8A1-C585E583B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A1BFA8-4626-4C57-B1E9-A8C9AF3D8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D68C74-3C34-4450-9DB9-ED418909B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3C2384-9E6F-4F3C-88FE-D2D5E923F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51C502-5B5D-4F1E-BF8F-67EF5453C84C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1411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7E270-D9BF-4251-BED6-C0541998B101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60097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D7B72-C979-4441-B582-5E97B86F6497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1778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A71B5-FB1E-4D58-B47C-A8543B34A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BD50-8A3F-4A7A-8782-D4411E607F57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3880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C1079-4519-46E4-B328-A7E738CEFBF5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1762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122DF-CF8D-4D12-9697-A44C4E71EA9A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08361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902AD-9D14-49D7-96BF-019B7F18BAAA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01664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EAF24-4DE6-4BB7-B33B-08E4FB5623F9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28463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B7758-F368-4351-B7BA-5BEB21E30274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09786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4C501-CC38-45AD-BA31-FCD6F8E942AE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1663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6284F-0215-40F6-A493-EA92303E78E1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8748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6F9B3A-E56E-42BC-A65E-5C593A082170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40210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7C5F35B-E5B6-4A47-B749-9EA2D81381A2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16758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D0C31-7D67-4ECB-8591-9B894FFBA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4E4EC8-43A1-4B96-B968-75FC992095FA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81542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65DAE4-CCC2-4D5D-A42A-B655405A5013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59327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69A388-45DE-49E3-98E6-254DEF677D1E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73576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6269B-EDD3-413B-87D1-8B24AC77F9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57A3-AAF4-4A07-9738-E34AE843A5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69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F1600-FC26-4970-BAD6-3B82F0298F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25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877CD-9B06-40C9-BEFA-CC472FFE21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9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615BD-D76D-4AB9-8AE2-8468BCA82B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39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6FC40-0255-4D7E-9F15-101C8F08BB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36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CB15-3E36-434A-AE34-A80E629311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69BC-DD3A-40E3-BCFF-A07DFE840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7F27-603B-4CC7-8BBB-3C435E918B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46A3-4896-4BB1-831E-1EB7BD2A5B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94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24FF-2AB7-46E6-B37C-9DDD674570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00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B57D6-1F35-4E71-96A1-0EFD905B5C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6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383E8-084F-4693-B9B7-D709E3B0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8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04DC46-B5F0-4C3B-A61B-A6772D25D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15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9E38-F6FC-4D07-BA46-7B1084332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6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9894-684E-4A19-A5F3-AE5E22FF5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27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3D41-DF37-45BC-8899-74C2562BB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6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675A9A-E6BD-4AA3-B206-03CDC9416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0537C-D1BF-44FF-919C-8E90634FA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0D01-3241-4A60-B823-F62AF8D1F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791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1FDC4C-58B1-4C32-89DA-05EB4945A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8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55679B-EE6F-4EDD-A45C-EEE91C87B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51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24BC-0CF9-4C9F-8191-6BAB9AF87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4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8AEA-6C1F-4853-BFB3-CB1B9F9E8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22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DF3548-D3C3-4F68-ADFC-D73B15A2FE24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582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F8ED5-BE47-49DA-8757-B74F14907740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22380"/>
      </p:ext>
    </p:extLst>
  </p:cSld>
  <p:clrMapOvr>
    <a:masterClrMapping/>
  </p:clrMapOvr>
  <p:transition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46394-7270-4347-AAAE-3EB1315D9DAA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8612"/>
      </p:ext>
    </p:extLst>
  </p:cSld>
  <p:clrMapOvr>
    <a:masterClrMapping/>
  </p:clrMapOvr>
  <p:transition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3E9CA-C92D-4879-B552-F2E737815A72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59559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513E9-95D7-4F7D-9A23-4323BFA97064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967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66989-5D2F-491E-9DF0-6BFEC8071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4F206-52C7-47DD-8CFA-E3B004DEF895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47366"/>
      </p:ext>
    </p:extLst>
  </p:cSld>
  <p:clrMapOvr>
    <a:masterClrMapping/>
  </p:clrMapOvr>
  <p:transition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065E-393E-452B-9E4F-A0DED137F817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01099"/>
      </p:ext>
    </p:extLst>
  </p:cSld>
  <p:clrMapOvr>
    <a:masterClrMapping/>
  </p:clrMapOvr>
  <p:transition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87C7-B887-451C-B4A2-238F351DEE14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30869"/>
      </p:ext>
    </p:extLst>
  </p:cSld>
  <p:clrMapOvr>
    <a:masterClrMapping/>
  </p:clrMapOvr>
  <p:transition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F6598-7434-4BC8-AD3C-CF5996CC6195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57508"/>
      </p:ext>
    </p:extLst>
  </p:cSld>
  <p:clrMapOvr>
    <a:masterClrMapping/>
  </p:clrMapOvr>
  <p:transition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10101-3399-4022-A0E4-29E6E2E6C1D8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27378"/>
      </p:ext>
    </p:extLst>
  </p:cSld>
  <p:clrMapOvr>
    <a:masterClrMapping/>
  </p:clrMapOvr>
  <p:transition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853B0-7E9F-4404-A137-27A119BAFC2E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06655"/>
      </p:ext>
    </p:extLst>
  </p:cSld>
  <p:clrMapOvr>
    <a:masterClrMapping/>
  </p:clrMapOvr>
  <p:transition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CA5545-CFD5-4F7A-86B2-D9656FC6557F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5523"/>
      </p:ext>
    </p:extLst>
  </p:cSld>
  <p:clrMapOvr>
    <a:masterClrMapping/>
  </p:clrMapOvr>
  <p:transition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ED1B3E-AA2C-4F1C-B5FE-9A1A54125918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39995"/>
      </p:ext>
    </p:extLst>
  </p:cSld>
  <p:clrMapOvr>
    <a:masterClrMapping/>
  </p:clrMapOvr>
  <p:transition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64DB3-9714-40F7-927A-FB1095938EC8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66378"/>
      </p:ext>
    </p:extLst>
  </p:cSld>
  <p:clrMapOvr>
    <a:masterClrMapping/>
  </p:clrMapOvr>
  <p:transition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10C3F3-B90B-4698-A805-948946444045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89568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9A4BF-B052-4C61-8DC5-A45F7A9FA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B707B-4636-47E1-8685-D89482DB78A9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18774"/>
      </p:ext>
    </p:extLst>
  </p:cSld>
  <p:clrMapOvr>
    <a:masterClrMapping/>
  </p:clrMapOvr>
  <p:transition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8F2AB9-02DA-4B25-87FC-76ECA06CFAF9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2781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0AD6D-3934-46C9-8487-588F930CE3AC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36076"/>
      </p:ext>
    </p:extLst>
  </p:cSld>
  <p:clrMapOvr>
    <a:masterClrMapping/>
  </p:clrMapOvr>
  <p:transition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83F2A-2215-4CB1-BB2D-CCC34767A9C6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65154"/>
      </p:ext>
    </p:extLst>
  </p:cSld>
  <p:clrMapOvr>
    <a:masterClrMapping/>
  </p:clrMapOvr>
  <p:transition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3991-1D02-4249-B2B9-497C51E6ED60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79632"/>
      </p:ext>
    </p:extLst>
  </p:cSld>
  <p:clrMapOvr>
    <a:masterClrMapping/>
  </p:clrMapOvr>
  <p:transition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BB16-89D8-4CCB-B9A0-67FDC194C6F6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58516"/>
      </p:ext>
    </p:extLst>
  </p:cSld>
  <p:clrMapOvr>
    <a:masterClrMapping/>
  </p:clrMapOvr>
  <p:transition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B706-CCAD-49AC-8822-55B14159A448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1254"/>
      </p:ext>
    </p:extLst>
  </p:cSld>
  <p:clrMapOvr>
    <a:masterClrMapping/>
  </p:clrMapOvr>
  <p:transition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B4F8-B0B1-428E-9FF1-538AAEE84CFF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67432"/>
      </p:ext>
    </p:extLst>
  </p:cSld>
  <p:clrMapOvr>
    <a:masterClrMapping/>
  </p:clrMapOvr>
  <p:transition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59C0-383D-4476-9337-A6C08BF018FB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31406"/>
      </p:ext>
    </p:extLst>
  </p:cSld>
  <p:clrMapOvr>
    <a:masterClrMapping/>
  </p:clrMapOvr>
  <p:transition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D1DE8-37F4-4CFA-9412-B06F7717BA0F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2590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4E8F3-50C8-492F-B7BB-3595DB2582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F341-A049-4E6C-AEBE-897F0FB9DBC8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11298"/>
      </p:ext>
    </p:extLst>
  </p:cSld>
  <p:clrMapOvr>
    <a:masterClrMapping/>
  </p:clrMapOvr>
  <p:transition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65CF8-C465-400D-A364-06A2326BCFBB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80874"/>
      </p:ext>
    </p:extLst>
  </p:cSld>
  <p:clrMapOvr>
    <a:masterClrMapping/>
  </p:clrMapOvr>
  <p:transition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08AB46-DB5C-4A6F-8F00-C19EAD2DB936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42099"/>
      </p:ext>
    </p:extLst>
  </p:cSld>
  <p:clrMapOvr>
    <a:masterClrMapping/>
  </p:clrMapOvr>
  <p:transition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982AEC-FC87-41D5-BD56-536A30FD5DB0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5873"/>
      </p:ext>
    </p:extLst>
  </p:cSld>
  <p:clrMapOvr>
    <a:masterClrMapping/>
  </p:clrMapOvr>
  <p:transition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D3BE07-87BA-4681-BF68-2CDCA015AD85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06153"/>
      </p:ext>
    </p:extLst>
  </p:cSld>
  <p:clrMapOvr>
    <a:masterClrMapping/>
  </p:clrMapOvr>
  <p:transition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D565B4-3036-4F14-BD2F-37C8C99E25A6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5713"/>
      </p:ext>
    </p:extLst>
  </p:cSld>
  <p:clrMapOvr>
    <a:masterClrMapping/>
  </p:clrMapOvr>
  <p:transition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900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8E006BF-1FEA-44FE-8B42-114B05E75EFA}" type="slidenum">
              <a:rPr lang="ru-RU">
                <a:solidFill>
                  <a:srgbClr val="990099"/>
                </a:solidFill>
              </a:rPr>
              <a:pPr/>
              <a:t>‹#›</a:t>
            </a:fld>
            <a:endParaRPr lang="ru-RU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89843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B4D2B-3D79-42BF-8372-2AF4ED81C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8F9B7B-1577-46B8-A36B-E70B9FA9A05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/>
            <a:endParaRPr lang="ru-RU" smtClean="0">
              <a:solidFill>
                <a:srgbClr val="990099"/>
              </a:solidFill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smtClean="0">
              <a:solidFill>
                <a:srgbClr val="990099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8DFD985-2E5C-4B12-BA38-5D5B82A5CBCD}" type="slidenum">
              <a:rPr lang="ru-RU" smtClean="0">
                <a:solidFill>
                  <a:srgbClr val="990099"/>
                </a:solidFill>
              </a:rPr>
              <a:pPr/>
              <a:t>‹#›</a:t>
            </a:fld>
            <a:endParaRPr lang="ru-RU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086AA0-173C-44D2-916A-E5A004AF9E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A262072-A08D-4C67-824B-A5DBCC0CE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3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/>
            <a:endParaRPr lang="ru-RU" smtClean="0">
              <a:solidFill>
                <a:srgbClr val="990099"/>
              </a:solidFill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smtClean="0">
              <a:solidFill>
                <a:srgbClr val="990099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5799CDA-5A15-4128-9FC1-860D9DE7AA64}" type="slidenum">
              <a:rPr lang="ru-RU" smtClean="0">
                <a:solidFill>
                  <a:srgbClr val="990099"/>
                </a:solidFill>
              </a:rPr>
              <a:pPr/>
              <a:t>‹#›</a:t>
            </a:fld>
            <a:endParaRPr lang="ru-RU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/>
            <a:endParaRPr lang="ru-RU" smtClean="0">
              <a:solidFill>
                <a:srgbClr val="990099"/>
              </a:solidFill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smtClean="0">
              <a:solidFill>
                <a:srgbClr val="990099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F052F8B-DD40-416D-ACE8-07AB497DE1EE}" type="slidenum">
              <a:rPr lang="ru-RU" smtClean="0">
                <a:solidFill>
                  <a:srgbClr val="990099"/>
                </a:solidFill>
              </a:rPr>
              <a:pPr/>
              <a:t>‹#›</a:t>
            </a:fld>
            <a:endParaRPr lang="ru-RU" smtClean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e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slide" Target="slide7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6686" y="2902001"/>
            <a:ext cx="3888432" cy="1512168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7 апреля –Всемирный день здоровья!</a:t>
            </a:r>
            <a:endParaRPr lang="ru-RU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9363" y="3978792"/>
            <a:ext cx="6400800" cy="1752600"/>
          </a:xfrm>
        </p:spPr>
        <p:txBody>
          <a:bodyPr/>
          <a:lstStyle/>
          <a:p>
            <a:r>
              <a:rPr lang="ru-RU" dirty="0"/>
              <a:t>	</a:t>
            </a:r>
          </a:p>
        </p:txBody>
      </p:sp>
      <p:sp>
        <p:nvSpPr>
          <p:cNvPr id="165892" name="WordArt 4"/>
          <p:cNvSpPr>
            <a:spLocks noChangeArrowheads="1" noChangeShapeType="1" noTextEdit="1"/>
          </p:cNvSpPr>
          <p:nvPr/>
        </p:nvSpPr>
        <p:spPr bwMode="auto">
          <a:xfrm>
            <a:off x="2339975" y="692150"/>
            <a:ext cx="6119813" cy="1657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eaLnBrk="0" hangingPunct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Я  и  моё  здоровье!</a:t>
            </a:r>
          </a:p>
        </p:txBody>
      </p:sp>
      <p:pic>
        <p:nvPicPr>
          <p:cNvPr id="165894" name="Picture 6" descr="000803_1055_5842_vnv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14" y="3978792"/>
            <a:ext cx="1738312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5" name="Picture 7" descr="000803_1055_6420_vn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364">
            <a:off x="6953250" y="1484313"/>
            <a:ext cx="219075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6" name="Picture 8" descr="000803_1069_5279_vnv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1876425" cy="30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7" name="Picture 9" descr="000803_1069_5353_vnv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3537044"/>
            <a:ext cx="2643187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7455" y="55759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kern="0" dirty="0" smtClean="0">
                <a:solidFill>
                  <a:srgbClr val="2D02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Подготовила учитель физической культуры </a:t>
            </a:r>
            <a:r>
              <a:rPr lang="ru-RU" kern="0" dirty="0" err="1" smtClean="0">
                <a:solidFill>
                  <a:srgbClr val="2D02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Семянчикова</a:t>
            </a:r>
            <a:r>
              <a:rPr lang="ru-RU" kern="0" dirty="0" smtClean="0">
                <a:solidFill>
                  <a:srgbClr val="2D02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+mj-ea"/>
                <a:cs typeface="+mj-cs"/>
              </a:rPr>
              <a:t> Я.В.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1559" y="93270"/>
            <a:ext cx="4390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kern="0" dirty="0" smtClean="0">
                <a:solidFill>
                  <a:srgbClr val="2D02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МОУ « Первомайская СШ»</a:t>
            </a:r>
          </a:p>
          <a:p>
            <a:pPr lvl="0"/>
            <a:r>
              <a:rPr lang="ru-RU" kern="0" dirty="0" smtClean="0">
                <a:solidFill>
                  <a:srgbClr val="2D02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Ясногорского района Тульской области</a:t>
            </a:r>
            <a:endParaRPr lang="ru-RU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261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 smtClean="0">
                <a:solidFill>
                  <a:srgbClr val="FFCC00"/>
                </a:solidFill>
              </a:rPr>
              <a:t>Влияние табакокурения на  организм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Раздражения, воспаления слизистых оболочек зева, носоглотки, трахеи бронхов, легких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Развитие бронхиальной астмы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 Хроническое воспаление верхних дыхательных путей, хронический бронхит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Курильщики чаще заболевают раком губы, языка, гортани, трахеи и легких.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 Поражение сердца и сосудов у курящих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Нарушения нервной и сердечно-сосудистой системы.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Образующиеся при сгорании табака никотин, анилин и различные кислоты  со слюной попадают  в желудок  и ведут к его заболеваниям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75372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Легкие здорового человека</a:t>
            </a:r>
            <a:br>
              <a:rPr lang="ru-RU"/>
            </a:br>
            <a:r>
              <a:rPr lang="ru-RU"/>
              <a:t>и курильщика</a:t>
            </a:r>
          </a:p>
        </p:txBody>
      </p:sp>
      <p:pic>
        <p:nvPicPr>
          <p:cNvPr id="194563" name="Содержимое 3" descr="11_легкие курильщика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713" y="3048000"/>
            <a:ext cx="4125912" cy="3517900"/>
          </a:xfrm>
        </p:spPr>
      </p:pic>
      <p:pic>
        <p:nvPicPr>
          <p:cNvPr id="194564" name="Рисунок 4" descr="10_легкие здоровы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01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87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печень здорового человека и человека, употребляющего алкогол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8625"/>
            <a:ext cx="3214687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TextBox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065713"/>
            <a:ext cx="84359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TextBox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798513"/>
            <a:ext cx="4230688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0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000250" y="357188"/>
            <a:ext cx="5257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ru-RU" sz="3600" b="1" kern="10" smtClean="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10253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НАРКОМАНИИ</a:t>
            </a:r>
          </a:p>
        </p:txBody>
      </p:sp>
      <p:pic>
        <p:nvPicPr>
          <p:cNvPr id="2053" name="Picture 5" descr="U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00375"/>
            <a:ext cx="3730625" cy="3590925"/>
          </a:xfrm>
          <a:prstGeom prst="rect">
            <a:avLst/>
          </a:prstGeom>
          <a:noFill/>
          <a:ln>
            <a:noFill/>
          </a:ln>
          <a:effectLst>
            <a:outerShdw dist="226117" dir="7689434" algn="ctr" rotWithShape="0">
              <a:srgbClr val="6666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57188" y="1500188"/>
            <a:ext cx="4953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r>
              <a:rPr lang="ru-RU" sz="3600" b="1" kern="10" smtClean="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НЕТ!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1547813" y="6400800"/>
            <a:ext cx="184150" cy="457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9999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 descr="HM0025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13176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8600" y="2667000"/>
            <a:ext cx="19812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tencil" pitchFamily="82" charset="0"/>
              </a:rPr>
              <a:t>Хронический бронхит</a:t>
            </a:r>
          </a:p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tencil" pitchFamily="82" charset="0"/>
              </a:rPr>
              <a:t>Рак легких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133600" y="2514600"/>
            <a:ext cx="25146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Stencil" pitchFamily="82" charset="0"/>
              </a:rPr>
              <a:t>Хроническая сердечная недостаточность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Stencil" pitchFamily="82" charset="0"/>
              </a:rPr>
              <a:t>Повышение нагрузки на сердце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0" y="2209800"/>
            <a:ext cx="2057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tencil" pitchFamily="82" charset="0"/>
              </a:rPr>
              <a:t>Тяжелые повреждения головного мозга</a:t>
            </a:r>
          </a:p>
        </p:txBody>
      </p:sp>
      <p:grpSp>
        <p:nvGrpSpPr>
          <p:cNvPr id="65543" name="Group 7"/>
          <p:cNvGrpSpPr>
            <a:grpSpLocks/>
          </p:cNvGrpSpPr>
          <p:nvPr/>
        </p:nvGrpSpPr>
        <p:grpSpPr bwMode="auto">
          <a:xfrm>
            <a:off x="1143000" y="1752600"/>
            <a:ext cx="6781800" cy="762000"/>
            <a:chOff x="720" y="816"/>
            <a:chExt cx="4272" cy="1104"/>
          </a:xfrm>
        </p:grpSpPr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720" y="816"/>
              <a:ext cx="4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720" y="81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5546" name="Line 10"/>
            <p:cNvSpPr>
              <a:spLocks noChangeShapeType="1"/>
            </p:cNvSpPr>
            <p:nvPr/>
          </p:nvSpPr>
          <p:spPr bwMode="auto">
            <a:xfrm>
              <a:off x="2016" y="816"/>
              <a:ext cx="0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5547" name="Line 11"/>
            <p:cNvSpPr>
              <a:spLocks noChangeShapeType="1"/>
            </p:cNvSpPr>
            <p:nvPr/>
          </p:nvSpPr>
          <p:spPr bwMode="auto">
            <a:xfrm>
              <a:off x="3456" y="81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65548" name="Line 12"/>
            <p:cNvSpPr>
              <a:spLocks noChangeShapeType="1"/>
            </p:cNvSpPr>
            <p:nvPr/>
          </p:nvSpPr>
          <p:spPr bwMode="auto">
            <a:xfrm>
              <a:off x="4992" y="816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7086600" y="2209800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smtClean="0">
                <a:solidFill>
                  <a:srgbClr val="000000"/>
                </a:solidFill>
                <a:latin typeface="Stencil" pitchFamily="82" charset="0"/>
              </a:rPr>
              <a:t>Ослабление иммунитета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143000" y="381000"/>
            <a:ext cx="6858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Нарушения в организме при  употребление наркотиков</a:t>
            </a:r>
          </a:p>
        </p:txBody>
      </p:sp>
      <p:pic>
        <p:nvPicPr>
          <p:cNvPr id="65551" name="Picture 15" descr="j023467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j02347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3" name="Picture 17" descr="skelet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00400"/>
            <a:ext cx="1447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utoUpdateAnimBg="0"/>
      <p:bldP spid="65541" grpId="0" autoUpdateAnimBg="0"/>
      <p:bldP spid="65542" grpId="0" autoUpdateAnimBg="0"/>
      <p:bldP spid="65549" grpId="0" autoUpdateAnimBg="0"/>
      <p:bldP spid="655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/>
              <a:t>Сухие цифры</a:t>
            </a:r>
          </a:p>
        </p:txBody>
      </p:sp>
      <p:sp>
        <p:nvSpPr>
          <p:cNvPr id="180227" name="TextBox 3"/>
          <p:cNvSpPr txBox="1">
            <a:spLocks noChangeArrowheads="1"/>
          </p:cNvSpPr>
          <p:nvPr/>
        </p:nvSpPr>
        <p:spPr bwMode="auto">
          <a:xfrm>
            <a:off x="1447800" y="1600200"/>
            <a:ext cx="6096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По данным Всемирной Организации Здравоохранения:</a:t>
            </a:r>
          </a:p>
        </p:txBody>
      </p:sp>
      <p:sp>
        <p:nvSpPr>
          <p:cNvPr id="180228" name="TextBox 4"/>
          <p:cNvSpPr txBox="1">
            <a:spLocks noChangeArrowheads="1"/>
          </p:cNvSpPr>
          <p:nvPr/>
        </p:nvSpPr>
        <p:spPr bwMode="auto">
          <a:xfrm>
            <a:off x="3200400" y="2133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ЕЖЕГОДНО УМИРАЮТ</a:t>
            </a:r>
          </a:p>
        </p:txBody>
      </p:sp>
      <p:sp>
        <p:nvSpPr>
          <p:cNvPr id="6" name="Молния 5"/>
          <p:cNvSpPr>
            <a:spLocks noChangeArrowheads="1"/>
          </p:cNvSpPr>
          <p:nvPr/>
        </p:nvSpPr>
        <p:spPr bwMode="auto">
          <a:xfrm rot="6952437">
            <a:off x="2717800" y="3168650"/>
            <a:ext cx="2020888" cy="363538"/>
          </a:xfrm>
          <a:prstGeom prst="lightningBol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l"/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Молния 6"/>
          <p:cNvSpPr>
            <a:spLocks noChangeArrowheads="1"/>
          </p:cNvSpPr>
          <p:nvPr/>
        </p:nvSpPr>
        <p:spPr bwMode="auto">
          <a:xfrm rot="2856412">
            <a:off x="4148138" y="3140075"/>
            <a:ext cx="2020888" cy="363537"/>
          </a:xfrm>
          <a:prstGeom prst="lightningBolt">
            <a:avLst/>
          </a:prstGeom>
          <a:solidFill>
            <a:srgbClr val="F41D0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l"/>
            <a:endParaRPr lang="ru-RU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8" name="Рисунок 7" descr="Бутылка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02050"/>
            <a:ext cx="371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Сигарета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514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4876800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smtClean="0">
                <a:solidFill>
                  <a:srgbClr val="FF0000"/>
                </a:solidFill>
                <a:latin typeface="Tahoma" pitchFamily="34" charset="0"/>
              </a:rPr>
              <a:t>3 миллиона </a:t>
            </a:r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человек </a:t>
            </a:r>
          </a:p>
          <a:p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от курения!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48768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smtClean="0">
                <a:solidFill>
                  <a:srgbClr val="FF0000"/>
                </a:solidFill>
                <a:latin typeface="Tahoma" pitchFamily="34" charset="0"/>
              </a:rPr>
              <a:t>6 миллионов </a:t>
            </a:r>
            <a:r>
              <a:rPr lang="ru-RU" b="1" smtClean="0">
                <a:solidFill>
                  <a:srgbClr val="000000"/>
                </a:solidFill>
                <a:latin typeface="Tahoma" pitchFamily="34" charset="0"/>
              </a:rPr>
              <a:t>человек от алкоголизма!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5638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Прогнозируется, что в 2020 году от курения погибнут около </a:t>
            </a:r>
          </a:p>
          <a:p>
            <a:r>
              <a:rPr lang="ru-RU" b="1" smtClean="0">
                <a:solidFill>
                  <a:srgbClr val="FF0000"/>
                </a:solidFill>
                <a:latin typeface="Tahoma" pitchFamily="34" charset="0"/>
              </a:rPr>
              <a:t>10 миллионов </a:t>
            </a:r>
            <a:r>
              <a:rPr lang="ru-RU" smtClean="0">
                <a:solidFill>
                  <a:srgbClr val="000000"/>
                </a:solidFill>
                <a:latin typeface="Tahoma" pitchFamily="34" charset="0"/>
              </a:rPr>
              <a:t>человек в возрасте от 30 до 40 лет!</a:t>
            </a:r>
          </a:p>
        </p:txBody>
      </p:sp>
    </p:spTree>
    <p:extLst>
      <p:ext uri="{BB962C8B-B14F-4D97-AF65-F5344CB8AC3E}">
        <p14:creationId xmlns:p14="http://schemas.microsoft.com/office/powerpoint/2010/main" val="408327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Соблюдать режим дня.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Чтоб здоровье сохранить,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Организм свой укрепить,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Знает вся моя семья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       Должен быть режим у дня. 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/>
          <a:lstStyle/>
          <a:p>
            <a:pPr algn="ctr"/>
            <a:r>
              <a:rPr lang="ru-RU" sz="4000" i="1" dirty="0" smtClean="0"/>
              <a:t>Закаливание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353347"/>
          </a:xfrm>
        </p:spPr>
        <p:txBody>
          <a:bodyPr/>
          <a:lstStyle/>
          <a:p>
            <a:r>
              <a:rPr lang="ru-RU" sz="3000" dirty="0" smtClean="0">
                <a:solidFill>
                  <a:srgbClr val="002060"/>
                </a:solidFill>
              </a:rPr>
              <a:t>укрепление нервной системы;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 снижение иммунитета;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развитие мышц и костей;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улучшение работы внутренних органов;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замедление обмена веществ;</a:t>
            </a:r>
          </a:p>
          <a:p>
            <a:r>
              <a:rPr lang="ru-RU" sz="3000" dirty="0" smtClean="0">
                <a:solidFill>
                  <a:srgbClr val="002060"/>
                </a:solidFill>
              </a:rPr>
              <a:t>невосприимчивость к действию болезнетворных факторов.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6048672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3375" y="2132856"/>
            <a:ext cx="5390753" cy="720080"/>
          </a:xfrm>
        </p:spPr>
        <p:txBody>
          <a:bodyPr/>
          <a:lstStyle/>
          <a:p>
            <a:r>
              <a:rPr lang="ru-RU" sz="4000" i="1" dirty="0" smtClean="0"/>
              <a:t>Спасибо за внимание!</a:t>
            </a:r>
            <a:endParaRPr lang="en-US" sz="4000" i="1" dirty="0"/>
          </a:p>
        </p:txBody>
      </p:sp>
      <p:pic>
        <p:nvPicPr>
          <p:cNvPr id="6" name="Рисунок 5" descr="2364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068960"/>
            <a:ext cx="2687668" cy="2808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68313" y="1571625"/>
            <a:ext cx="47466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Термин «</a:t>
            </a:r>
            <a:r>
              <a:rPr lang="ru-RU" sz="2400" dirty="0">
                <a:solidFill>
                  <a:srgbClr val="FF0000"/>
                </a:solidFill>
                <a:cs typeface="Arial" charset="0"/>
              </a:rPr>
              <a:t>здоровье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» невозможно сформулировать однозначно. В настоящее время насчитывается более 60 определений этого понятия. Но ни одно из них не может раскрыть его в полном объёме.</a:t>
            </a:r>
          </a:p>
          <a:p>
            <a:pPr algn="l">
              <a:defRPr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В очень отдалённые времена здоровье определяли как отсутствие болезни. Исходили из такой альтернативы: если человек не болен, значит, он здоров.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  <a:defRPr/>
            </a:pPr>
            <a:endParaRPr lang="ru-RU" sz="2400" dirty="0">
              <a:solidFill>
                <a:srgbClr val="1F497D">
                  <a:lumMod val="40000"/>
                  <a:lumOff val="60000"/>
                </a:srgb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301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357438"/>
            <a:ext cx="2376487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96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«Что такое здоровье?»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 rot="10800000" flipV="1">
            <a:off x="5002213" y="3355975"/>
            <a:ext cx="7662862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394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852863"/>
            <a:ext cx="41640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80988"/>
            <a:ext cx="1968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730625"/>
            <a:ext cx="20859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035425"/>
            <a:ext cx="24384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566738"/>
            <a:ext cx="3413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493713"/>
            <a:ext cx="15779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279900"/>
            <a:ext cx="26162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0688"/>
            <a:ext cx="205581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06625"/>
            <a:ext cx="15843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566988"/>
            <a:ext cx="2895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extBox 1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236788"/>
            <a:ext cx="37131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extBox 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338" y="-207963"/>
            <a:ext cx="9582151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extBox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5516563"/>
            <a:ext cx="41941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8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71625"/>
            <a:ext cx="2643188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42938" y="1071563"/>
            <a:ext cx="4176712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solidFill>
                  <a:srgbClr val="00B050"/>
                </a:solidFill>
                <a:cs typeface="Arial" charset="0"/>
              </a:rPr>
              <a:t>Здравствуйте!</a:t>
            </a:r>
            <a:r>
              <a:rPr lang="ru-RU" sz="2400" dirty="0">
                <a:solidFill>
                  <a:srgbClr val="1F497D">
                    <a:lumMod val="40000"/>
                    <a:lumOff val="60000"/>
                  </a:srgbClr>
                </a:solidFill>
                <a:cs typeface="Arial" charset="0"/>
              </a:rPr>
              <a:t>.. </a:t>
            </a:r>
            <a:r>
              <a:rPr lang="ru-RU" sz="2400" dirty="0">
                <a:solidFill>
                  <a:srgbClr val="C00000"/>
                </a:solidFill>
                <a:cs typeface="Arial" charset="0"/>
              </a:rPr>
              <a:t>При встрече люди обычно говорят это хорошее, доброе слово. Это приветствие родилось из выражения «я здравствую тебя», то есть «желаю тебе здоровья»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dirty="0">
                <a:solidFill>
                  <a:srgbClr val="C00000"/>
                </a:solidFill>
                <a:cs typeface="Arial" charset="0"/>
              </a:rPr>
              <a:t> Здоровье - это не только отсутствие болезней, но и состояние полного физического, духовного и социального благополучия. В большей степени здоровье человека зависит от него самого. "Жизнь долга, если она здоровья полна".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276600" y="404813"/>
            <a:ext cx="452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Char char="•"/>
            </a:pPr>
            <a:endParaRPr 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11188" y="1125538"/>
            <a:ext cx="5938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Char char="•"/>
            </a:pPr>
            <a:endParaRPr lang="ru-RU" smtClean="0">
              <a:solidFill>
                <a:srgbClr val="0000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962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63713" y="620713"/>
            <a:ext cx="54562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C00000"/>
                </a:solidFill>
                <a:cs typeface="Arial" charset="0"/>
              </a:rPr>
              <a:t>Новое определение понятия "</a:t>
            </a:r>
            <a:r>
              <a:rPr lang="ru-RU" sz="2800" dirty="0">
                <a:solidFill>
                  <a:schemeClr val="tx2"/>
                </a:solidFill>
                <a:cs typeface="Arial" charset="0"/>
              </a:rPr>
              <a:t>здоровья</a:t>
            </a:r>
            <a:r>
              <a:rPr lang="ru-RU" sz="2800" dirty="0">
                <a:solidFill>
                  <a:srgbClr val="C00000"/>
                </a:solidFill>
                <a:cs typeface="Arial" charset="0"/>
              </a:rPr>
              <a:t>" было впервые сформулировано Всемирной организацией здравоохранения </a:t>
            </a:r>
            <a:r>
              <a:rPr lang="ru-RU" sz="2800">
                <a:solidFill>
                  <a:srgbClr val="C00000"/>
                </a:solidFill>
                <a:cs typeface="Arial" charset="0"/>
              </a:rPr>
              <a:t>в </a:t>
            </a:r>
            <a:r>
              <a:rPr lang="ru-RU" sz="2800" smtClean="0">
                <a:solidFill>
                  <a:schemeClr val="tx2"/>
                </a:solidFill>
                <a:cs typeface="Arial" charset="0"/>
              </a:rPr>
              <a:t>1948</a:t>
            </a:r>
            <a:r>
              <a:rPr lang="ru-RU" sz="280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cs typeface="Arial" charset="0"/>
              </a:rPr>
              <a:t>году. Здоровье в Уставе Всемирной организации здравоохранения определяется как «состояние полного физического, духовного и социального благополучия, а не только отсутствие болезней и физических дефектов.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214813"/>
            <a:ext cx="2571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8583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929188"/>
            <a:ext cx="21875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00063" y="214313"/>
            <a:ext cx="64801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B050"/>
                </a:solidFill>
                <a:cs typeface="Arial" charset="0"/>
              </a:rPr>
              <a:t>Здоровье</a:t>
            </a:r>
            <a:r>
              <a:rPr lang="ru-RU" sz="3200" dirty="0">
                <a:solidFill>
                  <a:srgbClr val="1F497D">
                    <a:lumMod val="40000"/>
                    <a:lumOff val="60000"/>
                  </a:srgbClr>
                </a:solidFill>
                <a:cs typeface="Arial" charset="0"/>
              </a:rPr>
              <a:t> - </a:t>
            </a:r>
            <a:r>
              <a:rPr lang="ru-RU" sz="3200" dirty="0">
                <a:solidFill>
                  <a:srgbClr val="0070C0"/>
                </a:solidFill>
                <a:cs typeface="Arial" charset="0"/>
              </a:rPr>
              <a:t>это неотъемлемое условие в любой области деятельности человека - материальной или духовной. Нередко можно услышать: "Было бы здоровье, а остальное приложится". С этим утверждением трудно не согласиться. Общая культура человека во многом формирует его образ жизни.</a:t>
            </a:r>
          </a:p>
          <a:p>
            <a:pPr algn="l">
              <a:spcBef>
                <a:spcPct val="5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rgbClr val="0000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85750"/>
            <a:ext cx="25003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56784" cy="864096"/>
          </a:xfrm>
        </p:spPr>
        <p:txBody>
          <a:bodyPr/>
          <a:lstStyle/>
          <a:p>
            <a:pPr algn="ctr"/>
            <a:r>
              <a:rPr lang="ru-RU" sz="4000" i="1" dirty="0" smtClean="0"/>
              <a:t>Здоровый образ жизни</a:t>
            </a:r>
            <a:endParaRPr lang="ru-RU" sz="4000" i="1" dirty="0"/>
          </a:p>
        </p:txBody>
      </p:sp>
      <p:graphicFrame>
        <p:nvGraphicFramePr>
          <p:cNvPr id="29" name="Схема 28"/>
          <p:cNvGraphicFramePr/>
          <p:nvPr/>
        </p:nvGraphicFramePr>
        <p:xfrm>
          <a:off x="1259632" y="1988840"/>
          <a:ext cx="66247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8" name="Picture 6" descr="1207930750_piram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sz="4000" i="1" dirty="0" smtClean="0"/>
              <a:t>Правильное питание</a:t>
            </a:r>
            <a:endParaRPr lang="ru-RU" sz="4000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апельсин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картофель фри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ягодный морс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пицца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баклажан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цветная капуста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рис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эклер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газированный напиток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яблоко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арбуз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084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mtClean="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pic>
        <p:nvPicPr>
          <p:cNvPr id="3076" name="WordArt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2225675"/>
            <a:ext cx="555307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618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eneral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13">
      <a:dk1>
        <a:srgbClr val="990099"/>
      </a:dk1>
      <a:lt1>
        <a:srgbClr val="EE96CA"/>
      </a:lt1>
      <a:dk2>
        <a:srgbClr val="2D02CA"/>
      </a:dk2>
      <a:lt2>
        <a:srgbClr val="003366"/>
      </a:lt2>
      <a:accent1>
        <a:srgbClr val="009999"/>
      </a:accent1>
      <a:accent2>
        <a:srgbClr val="336699"/>
      </a:accent2>
      <a:accent3>
        <a:srgbClr val="F5C9E1"/>
      </a:accent3>
      <a:accent4>
        <a:srgbClr val="820082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EE96CA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D60093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B7007D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CC0099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AE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990099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82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3">
        <a:dk1>
          <a:srgbClr val="990099"/>
        </a:dk1>
        <a:lt1>
          <a:srgbClr val="EE96CA"/>
        </a:lt1>
        <a:dk2>
          <a:srgbClr val="2D02CA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82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кстура">
  <a:themeElements>
    <a:clrScheme name="Текстура 13">
      <a:dk1>
        <a:srgbClr val="990099"/>
      </a:dk1>
      <a:lt1>
        <a:srgbClr val="EE96CA"/>
      </a:lt1>
      <a:dk2>
        <a:srgbClr val="2D02CA"/>
      </a:dk2>
      <a:lt2>
        <a:srgbClr val="003366"/>
      </a:lt2>
      <a:accent1>
        <a:srgbClr val="009999"/>
      </a:accent1>
      <a:accent2>
        <a:srgbClr val="336699"/>
      </a:accent2>
      <a:accent3>
        <a:srgbClr val="F5C9E1"/>
      </a:accent3>
      <a:accent4>
        <a:srgbClr val="820082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EE96CA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D60093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B7007D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CC0099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AE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990099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82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3">
        <a:dk1>
          <a:srgbClr val="990099"/>
        </a:dk1>
        <a:lt1>
          <a:srgbClr val="EE96CA"/>
        </a:lt1>
        <a:dk2>
          <a:srgbClr val="2D02CA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82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Текстура">
  <a:themeElements>
    <a:clrScheme name="Текстура 13">
      <a:dk1>
        <a:srgbClr val="990099"/>
      </a:dk1>
      <a:lt1>
        <a:srgbClr val="EE96CA"/>
      </a:lt1>
      <a:dk2>
        <a:srgbClr val="2D02CA"/>
      </a:dk2>
      <a:lt2>
        <a:srgbClr val="003366"/>
      </a:lt2>
      <a:accent1>
        <a:srgbClr val="009999"/>
      </a:accent1>
      <a:accent2>
        <a:srgbClr val="336699"/>
      </a:accent2>
      <a:accent3>
        <a:srgbClr val="F5C9E1"/>
      </a:accent3>
      <a:accent4>
        <a:srgbClr val="820082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EE96CA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D60093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B7007D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1">
        <a:dk1>
          <a:srgbClr val="CC0099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AE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2">
        <a:dk1>
          <a:srgbClr val="990099"/>
        </a:dk1>
        <a:lt1>
          <a:srgbClr val="EE96CA"/>
        </a:lt1>
        <a:dk2>
          <a:srgbClr val="E5FFFF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82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13">
        <a:dk1>
          <a:srgbClr val="990099"/>
        </a:dk1>
        <a:lt1>
          <a:srgbClr val="EE96CA"/>
        </a:lt1>
        <a:dk2>
          <a:srgbClr val="2D02CA"/>
        </a:dk2>
        <a:lt2>
          <a:srgbClr val="003366"/>
        </a:lt2>
        <a:accent1>
          <a:srgbClr val="009999"/>
        </a:accent1>
        <a:accent2>
          <a:srgbClr val="336699"/>
        </a:accent2>
        <a:accent3>
          <a:srgbClr val="F5C9E1"/>
        </a:accent3>
        <a:accent4>
          <a:srgbClr val="820082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Текстура 7">
    <a:dk1>
      <a:srgbClr val="000000"/>
    </a:dk1>
    <a:lt1>
      <a:srgbClr val="DBDAC2"/>
    </a:lt1>
    <a:dk2>
      <a:srgbClr val="827F4C"/>
    </a:dk2>
    <a:lt2>
      <a:srgbClr val="C0BC94"/>
    </a:lt2>
    <a:accent1>
      <a:srgbClr val="AAA578"/>
    </a:accent1>
    <a:accent2>
      <a:srgbClr val="A2A4AC"/>
    </a:accent2>
    <a:accent3>
      <a:srgbClr val="EAEADD"/>
    </a:accent3>
    <a:accent4>
      <a:srgbClr val="000000"/>
    </a:accent4>
    <a:accent5>
      <a:srgbClr val="D2CFBE"/>
    </a:accent5>
    <a:accent6>
      <a:srgbClr val="92949B"/>
    </a:accent6>
    <a:hlink>
      <a:srgbClr val="5B8800"/>
    </a:hlink>
    <a:folHlink>
      <a:srgbClr val="6865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general_ani</Template>
  <TotalTime>312</TotalTime>
  <Words>483</Words>
  <Application>Microsoft Office PowerPoint</Application>
  <PresentationFormat>Экран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general_ani</vt:lpstr>
      <vt:lpstr>Текстура</vt:lpstr>
      <vt:lpstr>Оформление по умолчанию</vt:lpstr>
      <vt:lpstr>Эркер</vt:lpstr>
      <vt:lpstr>1_Текстура</vt:lpstr>
      <vt:lpstr>2_Текстура</vt:lpstr>
      <vt:lpstr> 7 апреля –Всемирный день здоровья!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Здоровый образ жизни</vt:lpstr>
      <vt:lpstr>Презентация PowerPoint</vt:lpstr>
      <vt:lpstr>Правильное питание</vt:lpstr>
      <vt:lpstr>Презентация PowerPoint</vt:lpstr>
      <vt:lpstr>Влияние табакокурения на  организм</vt:lpstr>
      <vt:lpstr>Легкие здорового человека и курильщика</vt:lpstr>
      <vt:lpstr>Презентация PowerPoint</vt:lpstr>
      <vt:lpstr>Презентация PowerPoint</vt:lpstr>
      <vt:lpstr>Презентация PowerPoint</vt:lpstr>
      <vt:lpstr>Сухие цифры</vt:lpstr>
      <vt:lpstr>       Соблюдать режим дня.</vt:lpstr>
      <vt:lpstr>Закаливание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</dc:title>
  <dc:creator>USer</dc:creator>
  <cp:lastModifiedBy>Яна</cp:lastModifiedBy>
  <cp:revision>30</cp:revision>
  <dcterms:created xsi:type="dcterms:W3CDTF">2012-12-04T17:06:53Z</dcterms:created>
  <dcterms:modified xsi:type="dcterms:W3CDTF">2020-09-16T13:49:49Z</dcterms:modified>
</cp:coreProperties>
</file>