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32" r:id="rId6"/>
  </p:sldMasterIdLst>
  <p:sldIdLst>
    <p:sldId id="256" r:id="rId7"/>
    <p:sldId id="257" r:id="rId8"/>
    <p:sldId id="258" r:id="rId9"/>
    <p:sldId id="261" r:id="rId10"/>
    <p:sldId id="271" r:id="rId11"/>
    <p:sldId id="263" r:id="rId12"/>
    <p:sldId id="266" r:id="rId13"/>
    <p:sldId id="267" r:id="rId14"/>
    <p:sldId id="268" r:id="rId15"/>
    <p:sldId id="264" r:id="rId16"/>
    <p:sldId id="269" r:id="rId17"/>
    <p:sldId id="270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1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0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3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2E2E-C326-452D-BDC0-BD02B7B46D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8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B9170-82CD-4DBF-BC30-09A823DFD3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5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A222-B1BB-4877-BD17-44429DB04C9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9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280B-7B30-49B2-86AF-49A08AFD36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2B0A-A670-4870-B9DD-27F9E9F898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4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4B64-3EB0-4B0A-9333-7904ACE274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53AD-10EA-4A4A-9F89-32D9DDD851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5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3E52-3896-4F6C-8100-62B9259C5E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2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5563-FEE8-44E5-ADA2-E6E3372AED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3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506C-DEF5-417F-9832-F2553BEE6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6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14AC-5D3D-4C29-A269-D73E16DE0A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59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2E2E-C326-452D-BDC0-BD02B7B46D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B9170-82CD-4DBF-BC30-09A823DFD3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9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A222-B1BB-4877-BD17-44429DB04C9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4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280B-7B30-49B2-86AF-49A08AFD36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89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2B0A-A670-4870-B9DD-27F9E9F898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3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4B64-3EB0-4B0A-9333-7904ACE274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53AD-10EA-4A4A-9F89-32D9DDD851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52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3E52-3896-4F6C-8100-62B9259C5E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69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5563-FEE8-44E5-ADA2-E6E3372AED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22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506C-DEF5-417F-9832-F2553BEE6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7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14AC-5D3D-4C29-A269-D73E16DE0A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8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8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3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6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76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39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77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24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28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14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6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31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58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0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01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46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2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7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74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1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5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3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76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9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85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9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96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11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99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2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04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2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6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3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2DFB-AB06-4AE4-947E-1293EEBEC19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8A99-B5BC-4B8E-8B77-D13C1163F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29669-8A0C-46A7-A78E-062C86A7E84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29669-8A0C-46A7-A78E-062C86A7E84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86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60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26268A-6331-4E77-AF40-DEBD8235710E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04.06.2020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3CF03E-52B0-40FA-8586-59AA80BD5845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77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73225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277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МОУ « Первомайская СШ»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Яна\Desktop\rbKnj_s6f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3368" y="245839"/>
            <a:ext cx="541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            МОУ « Первомайская СШ» 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Тульской области Ясногорского района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373216"/>
            <a:ext cx="3165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Подготовила учитель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физической культуры 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Семянчикова</a:t>
            </a:r>
            <a:r>
              <a:rPr lang="ru-RU" sz="2400" b="1" dirty="0" smtClean="0">
                <a:solidFill>
                  <a:schemeClr val="bg1"/>
                </a:solidFill>
              </a:rPr>
              <a:t> Я.В.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5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Яна\Desktop\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6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Яна\Desktop\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9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Яна\Desktop\нар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Яна\Desktop\slide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5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Яна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7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Яна\Desktop\maxres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Яна\Desktop\12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45223"/>
            <a:ext cx="8044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8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Яна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6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Яна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Зачем человеку нужны наркотики?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они поднимают тонус;</a:t>
            </a:r>
          </a:p>
          <a:p>
            <a:pPr eaLnBrk="1" hangingPunct="1"/>
            <a:r>
              <a:rPr lang="ru-RU" smtClean="0"/>
              <a:t>позволяют менять эмоциональное состояние;</a:t>
            </a:r>
          </a:p>
          <a:p>
            <a:pPr eaLnBrk="1" hangingPunct="1"/>
            <a:r>
              <a:rPr lang="ru-RU" smtClean="0"/>
              <a:t>помогают снимать стрессы и усталость.</a:t>
            </a:r>
          </a:p>
        </p:txBody>
      </p:sp>
      <p:sp>
        <p:nvSpPr>
          <p:cNvPr id="5124" name="AutoShape 5" descr="http://i2.pinger.pl/pgr261/5bd5e83f001b5cdf510850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5" name="AutoShape 7" descr="http://i2.pinger.pl/pgr261/5bd5e83f001b5cdf510850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6873" name="Picture 9" descr="http://i2.pinger.pl/pgr261/5bd5e83f001b5cdf5108508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522007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169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Ян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Тенденции наркомании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/>
            <a:r>
              <a:rPr lang="ru-RU" sz="2700" smtClean="0"/>
              <a:t>наркомания затрагивает  около 30 млн. человек, т. е. практически  каждого пятого жителя страны; </a:t>
            </a:r>
          </a:p>
          <a:p>
            <a:pPr eaLnBrk="1" hangingPunct="1"/>
            <a:r>
              <a:rPr lang="ru-RU" sz="2700" smtClean="0"/>
              <a:t>наркомания в России продолжает «молодеть»: более 60 % наркоманов - люди в  возрасте 18-30 лет и почти 20 % - школьники;</a:t>
            </a:r>
          </a:p>
          <a:p>
            <a:pPr eaLnBrk="1" hangingPunct="1"/>
            <a:r>
              <a:rPr lang="ru-RU" sz="2700" smtClean="0"/>
              <a:t>средний возраст приобщения к наркотикам в России составляет 15-17 лет,  но участились случаи первичного употребления наркотиков детьми 11-13 лет. Отмечены  и  случаи употребления наркотиков детьми 6-7 лет.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3730" name="Picture 2" descr="http://www.gifmania.co.uk/Objects-Animated-Gifs/Animated-Science/Medicine/Syringes/syringe-656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013325"/>
            <a:ext cx="1547812" cy="154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225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mtdata.ru/u2/photoC50C/2073186962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032449" cy="3024336"/>
          </a:xfrm>
          <a:prstGeom prst="rect">
            <a:avLst/>
          </a:prstGeom>
          <a:noFill/>
        </p:spPr>
      </p:pic>
      <p:pic>
        <p:nvPicPr>
          <p:cNvPr id="5" name="Picture 2" descr="Виды наркот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744" y="260648"/>
            <a:ext cx="5230256" cy="2958831"/>
          </a:xfrm>
          <a:prstGeom prst="rect">
            <a:avLst/>
          </a:prstGeom>
          <a:noFill/>
        </p:spPr>
      </p:pic>
      <p:pic>
        <p:nvPicPr>
          <p:cNvPr id="6" name="Picture 4" descr="https://go3.imgsmail.ru/imgpreview?key=44da7d2772d22830&amp;mb=imgdb_preview_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946104" cy="2952328"/>
          </a:xfrm>
          <a:prstGeom prst="rect">
            <a:avLst/>
          </a:prstGeom>
          <a:noFill/>
        </p:spPr>
      </p:pic>
      <p:pic>
        <p:nvPicPr>
          <p:cNvPr id="7" name="Picture 8" descr="https://centre1.com/wp-content/uploads/2016/09/Marihuann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561" y="3933056"/>
            <a:ext cx="4355439" cy="2449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2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Влияние наркотиков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516216" cy="566124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на разум:</a:t>
            </a:r>
          </a:p>
          <a:p>
            <a:pPr>
              <a:buNone/>
            </a:pPr>
            <a:r>
              <a:rPr lang="ru-RU" sz="2800" dirty="0" smtClean="0"/>
              <a:t>Наркоман будет искаженно воспринимать происходящее вокруг него. В результате человек может начать вести себя очень странно и неразумно. Он даже может начать буйствовать. Вот каково влияние наркотиков.</a:t>
            </a:r>
          </a:p>
          <a:p>
            <a:r>
              <a:rPr lang="ru-RU" sz="2800" b="1" dirty="0" smtClean="0"/>
              <a:t>на способности:</a:t>
            </a:r>
          </a:p>
          <a:p>
            <a:pPr>
              <a:buNone/>
            </a:pPr>
            <a:r>
              <a:rPr lang="ru-RU" sz="2800" dirty="0" smtClean="0"/>
              <a:t>Наркотики разрушают творческие способности. Влияние наркотиков оказывает воздействие на настроение человека.</a:t>
            </a:r>
          </a:p>
          <a:p>
            <a:r>
              <a:rPr lang="ru-RU" sz="2800" b="1" dirty="0" smtClean="0"/>
              <a:t>Остатки наркотиков скапливаются в жировой ткани тела и оказывают влияние на человека:</a:t>
            </a:r>
          </a:p>
          <a:p>
            <a:pPr>
              <a:buNone/>
            </a:pPr>
            <a:r>
              <a:rPr lang="ru-RU" sz="2400" dirty="0" smtClean="0"/>
              <a:t>Эти отложения наркотических веществ могут снижать восприятия, вызывать усталость, спутанность мыслей и другие реакции.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78850" name="Picture 2" descr="наркотики в жировых ткан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19499"/>
            <a:ext cx="1619250" cy="3238501"/>
          </a:xfrm>
          <a:prstGeom prst="rect">
            <a:avLst/>
          </a:prstGeom>
          <a:noFill/>
        </p:spPr>
      </p:pic>
      <p:pic>
        <p:nvPicPr>
          <p:cNvPr id="78852" name="Picture 4" descr="наркотики и раз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1238250" cy="1524001"/>
          </a:xfrm>
          <a:prstGeom prst="rect">
            <a:avLst/>
          </a:prstGeom>
          <a:noFill/>
        </p:spPr>
      </p:pic>
      <p:pic>
        <p:nvPicPr>
          <p:cNvPr id="78854" name="Picture 6" descr="http://eda.jofo.me/data/userfiles/106/images/thumbs/jofo_me_421808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980728"/>
            <a:ext cx="2571750" cy="231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1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Несчастные случаи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059016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Находясь под воздействием психотропных веществ, личность впадает в полную прострацию, наполненную безумными галлюцинациями. Находясь в данном состоянии, человек совершенно не отдает отчет своим действиям и очень часто гибнет по причине несчастного случая. По статистике это:</a:t>
            </a:r>
          </a:p>
          <a:p>
            <a:r>
              <a:rPr lang="ru-RU" dirty="0" err="1" smtClean="0"/>
              <a:t>травмирование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умышленный суицид;</a:t>
            </a:r>
          </a:p>
          <a:p>
            <a:r>
              <a:rPr lang="ru-RU" dirty="0" smtClean="0"/>
              <a:t>попадание под автотранспорт;</a:t>
            </a:r>
          </a:p>
          <a:p>
            <a:r>
              <a:rPr lang="ru-RU" dirty="0" smtClean="0"/>
              <a:t>захлебывание рвотными массами;</a:t>
            </a:r>
          </a:p>
          <a:p>
            <a:r>
              <a:rPr lang="ru-RU" dirty="0" smtClean="0"/>
              <a:t>замерзание в холодное время года;</a:t>
            </a:r>
          </a:p>
          <a:p>
            <a:r>
              <a:rPr lang="ru-RU" dirty="0" smtClean="0"/>
              <a:t>падение из окон, балконов и крыш домов.</a:t>
            </a:r>
          </a:p>
          <a:p>
            <a:endParaRPr lang="ru-RU" dirty="0"/>
          </a:p>
        </p:txBody>
      </p:sp>
      <p:pic>
        <p:nvPicPr>
          <p:cNvPr id="81922" name="Picture 2" descr="http://www.mk.ru/upload/iblock_mk/475/89/3c/a5/DETAIL_PICTURE_717875_13949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66897"/>
            <a:ext cx="3419872" cy="3691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1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 Office</vt:lpstr>
      <vt:lpstr>1_Diseño predeterminado</vt:lpstr>
      <vt:lpstr>Diseño predeterminado</vt:lpstr>
      <vt:lpstr>1_Техническая</vt:lpstr>
      <vt:lpstr>2_Техническая</vt:lpstr>
      <vt:lpstr>3_Техническая</vt:lpstr>
      <vt:lpstr>Презентация PowerPoint</vt:lpstr>
      <vt:lpstr>Презентация PowerPoint</vt:lpstr>
      <vt:lpstr>Презентация PowerPoint</vt:lpstr>
      <vt:lpstr>Зачем человеку нужны наркотики?</vt:lpstr>
      <vt:lpstr>Презентация PowerPoint</vt:lpstr>
      <vt:lpstr>Тенденции наркомании в России</vt:lpstr>
      <vt:lpstr>Презентация PowerPoint</vt:lpstr>
      <vt:lpstr>Влияние наркотиков</vt:lpstr>
      <vt:lpstr>Несчастные случаи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Валентина</cp:lastModifiedBy>
  <cp:revision>5</cp:revision>
  <dcterms:created xsi:type="dcterms:W3CDTF">2020-05-29T08:16:21Z</dcterms:created>
  <dcterms:modified xsi:type="dcterms:W3CDTF">2020-06-04T08:16:12Z</dcterms:modified>
</cp:coreProperties>
</file>